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23"/>
  </p:notesMasterIdLst>
  <p:sldIdLst>
    <p:sldId id="256" r:id="rId5"/>
    <p:sldId id="257" r:id="rId6"/>
    <p:sldId id="271" r:id="rId7"/>
    <p:sldId id="318" r:id="rId8"/>
    <p:sldId id="273" r:id="rId9"/>
    <p:sldId id="276" r:id="rId10"/>
    <p:sldId id="322" r:id="rId11"/>
    <p:sldId id="320" r:id="rId12"/>
    <p:sldId id="279" r:id="rId13"/>
    <p:sldId id="280" r:id="rId14"/>
    <p:sldId id="283" r:id="rId15"/>
    <p:sldId id="315" r:id="rId16"/>
    <p:sldId id="285" r:id="rId17"/>
    <p:sldId id="316" r:id="rId18"/>
    <p:sldId id="295" r:id="rId19"/>
    <p:sldId id="296" r:id="rId20"/>
    <p:sldId id="297" r:id="rId21"/>
    <p:sldId id="30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399107-0393-73FC-C3BF-35D4137F18BF}" name="Samuel Mashil" initials="SM" userId="S::sm2712@cam.ac.uk::eafbcb8a-b425-426c-8e89-6088e681cf18" providerId="AD"/>
  <p188:author id="{1D10AFB9-77D6-B45E-3044-22E4343025F2}" name="Samuel Mashil" initials="SM" userId="8477e4639b9cd99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9657"/>
    <a:srgbClr val="AD783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115" autoAdjust="0"/>
  </p:normalViewPr>
  <p:slideViewPr>
    <p:cSldViewPr snapToGrid="0">
      <p:cViewPr varScale="1">
        <p:scale>
          <a:sx n="68" d="100"/>
          <a:sy n="68" d="100"/>
        </p:scale>
        <p:origin x="4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Mashil" userId="eafbcb8a-b425-426c-8e89-6088e681cf18" providerId="ADAL" clId="{E841B72B-3845-430B-96FE-B38D7AC00EF8}"/>
    <pc:docChg chg="modSld">
      <pc:chgData name="Samuel Mashil" userId="eafbcb8a-b425-426c-8e89-6088e681cf18" providerId="ADAL" clId="{E841B72B-3845-430B-96FE-B38D7AC00EF8}" dt="2023-10-09T12:02:31.865" v="12"/>
      <pc:docMkLst>
        <pc:docMk/>
      </pc:docMkLst>
      <pc:sldChg chg="delCm">
        <pc:chgData name="Samuel Mashil" userId="eafbcb8a-b425-426c-8e89-6088e681cf18" providerId="ADAL" clId="{E841B72B-3845-430B-96FE-B38D7AC00EF8}" dt="2023-10-09T12:02:31.865" v="12"/>
        <pc:sldMkLst>
          <pc:docMk/>
          <pc:sldMk cId="3813238225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amuel Mashil" userId="eafbcb8a-b425-426c-8e89-6088e681cf18" providerId="ADAL" clId="{E841B72B-3845-430B-96FE-B38D7AC00EF8}" dt="2023-10-09T12:02:31.865" v="12"/>
              <pc2:cmMkLst xmlns:pc2="http://schemas.microsoft.com/office/powerpoint/2019/9/main/command">
                <pc:docMk/>
                <pc:sldMk cId="3813238225" sldId="256"/>
                <pc2:cmMk id="{4345D209-0275-4627-BEA9-D8FAC0F2E350}"/>
              </pc2:cmMkLst>
            </pc226:cmChg>
            <pc226:cmChg xmlns:pc226="http://schemas.microsoft.com/office/powerpoint/2022/06/main/command" chg="del">
              <pc226:chgData name="Samuel Mashil" userId="eafbcb8a-b425-426c-8e89-6088e681cf18" providerId="ADAL" clId="{E841B72B-3845-430B-96FE-B38D7AC00EF8}" dt="2023-10-09T12:02:31.865" v="12"/>
              <pc2:cmMkLst xmlns:pc2="http://schemas.microsoft.com/office/powerpoint/2019/9/main/command">
                <pc:docMk/>
                <pc:sldMk cId="3813238225" sldId="256"/>
                <pc2:cmMk id="{0F2D242C-8FCF-47AB-809A-064CBAA861D8}"/>
              </pc2:cmMkLst>
            </pc226:cmChg>
            <pc226:cmChg xmlns:pc226="http://schemas.microsoft.com/office/powerpoint/2022/06/main/command" chg="del">
              <pc226:chgData name="Samuel Mashil" userId="eafbcb8a-b425-426c-8e89-6088e681cf18" providerId="ADAL" clId="{E841B72B-3845-430B-96FE-B38D7AC00EF8}" dt="2023-10-09T12:02:31.865" v="12"/>
              <pc2:cmMkLst xmlns:pc2="http://schemas.microsoft.com/office/powerpoint/2019/9/main/command">
                <pc:docMk/>
                <pc:sldMk cId="3813238225" sldId="256"/>
                <pc2:cmMk id="{67D34E76-E4B4-47DE-BCF9-E8756687F6B1}"/>
              </pc2:cmMkLst>
            </pc226:cmChg>
          </p:ext>
        </pc:extLst>
      </pc:sldChg>
      <pc:sldChg chg="delCm">
        <pc:chgData name="Samuel Mashil" userId="eafbcb8a-b425-426c-8e89-6088e681cf18" providerId="ADAL" clId="{E841B72B-3845-430B-96FE-B38D7AC00EF8}" dt="2023-10-09T12:02:31.865" v="12"/>
        <pc:sldMkLst>
          <pc:docMk/>
          <pc:sldMk cId="3016221559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amuel Mashil" userId="eafbcb8a-b425-426c-8e89-6088e681cf18" providerId="ADAL" clId="{E841B72B-3845-430B-96FE-B38D7AC00EF8}" dt="2023-10-09T12:02:31.865" v="12"/>
              <pc2:cmMkLst xmlns:pc2="http://schemas.microsoft.com/office/powerpoint/2019/9/main/command">
                <pc:docMk/>
                <pc:sldMk cId="3016221559" sldId="257"/>
                <pc2:cmMk id="{B8014EAD-4012-416D-BAEA-37AF47A895D3}"/>
              </pc2:cmMkLst>
            </pc226:cmChg>
          </p:ext>
        </pc:extLst>
      </pc:sldChg>
      <pc:sldChg chg="delCm">
        <pc:chgData name="Samuel Mashil" userId="eafbcb8a-b425-426c-8e89-6088e681cf18" providerId="ADAL" clId="{E841B72B-3845-430B-96FE-B38D7AC00EF8}" dt="2023-10-09T12:02:31.865" v="12"/>
        <pc:sldMkLst>
          <pc:docMk/>
          <pc:sldMk cId="2958522684" sldId="27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amuel Mashil" userId="eafbcb8a-b425-426c-8e89-6088e681cf18" providerId="ADAL" clId="{E841B72B-3845-430B-96FE-B38D7AC00EF8}" dt="2023-10-09T12:02:31.865" v="12"/>
              <pc2:cmMkLst xmlns:pc2="http://schemas.microsoft.com/office/powerpoint/2019/9/main/command">
                <pc:docMk/>
                <pc:sldMk cId="2958522684" sldId="271"/>
                <pc2:cmMk id="{0ED9A6DE-49D7-47F0-B364-D6A2FEB0FEE9}"/>
              </pc2:cmMkLst>
            </pc226:cmChg>
          </p:ext>
        </pc:extLst>
      </pc:sldChg>
      <pc:sldChg chg="delCm modNotesTx">
        <pc:chgData name="Samuel Mashil" userId="eafbcb8a-b425-426c-8e89-6088e681cf18" providerId="ADAL" clId="{E841B72B-3845-430B-96FE-B38D7AC00EF8}" dt="2023-10-09T12:02:31.865" v="12"/>
        <pc:sldMkLst>
          <pc:docMk/>
          <pc:sldMk cId="851300241" sldId="27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amuel Mashil" userId="eafbcb8a-b425-426c-8e89-6088e681cf18" providerId="ADAL" clId="{E841B72B-3845-430B-96FE-B38D7AC00EF8}" dt="2023-10-09T12:02:31.865" v="12"/>
              <pc2:cmMkLst xmlns:pc2="http://schemas.microsoft.com/office/powerpoint/2019/9/main/command">
                <pc:docMk/>
                <pc:sldMk cId="851300241" sldId="273"/>
                <pc2:cmMk id="{4FD370A8-9AAD-4B4C-A8D1-B12722DFBE9C}"/>
              </pc2:cmMkLst>
            </pc226:cmChg>
          </p:ext>
        </pc:extLst>
      </pc:sldChg>
      <pc:sldChg chg="delCm">
        <pc:chgData name="Samuel Mashil" userId="eafbcb8a-b425-426c-8e89-6088e681cf18" providerId="ADAL" clId="{E841B72B-3845-430B-96FE-B38D7AC00EF8}" dt="2023-10-09T12:02:31.865" v="12"/>
        <pc:sldMkLst>
          <pc:docMk/>
          <pc:sldMk cId="1297686408" sldId="2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amuel Mashil" userId="eafbcb8a-b425-426c-8e89-6088e681cf18" providerId="ADAL" clId="{E841B72B-3845-430B-96FE-B38D7AC00EF8}" dt="2023-10-09T12:02:31.865" v="12"/>
              <pc2:cmMkLst xmlns:pc2="http://schemas.microsoft.com/office/powerpoint/2019/9/main/command">
                <pc:docMk/>
                <pc:sldMk cId="1297686408" sldId="276"/>
                <pc2:cmMk id="{B6EB7C10-424C-42B7-B02D-9D9FD83BD5EB}"/>
              </pc2:cmMkLst>
            </pc226:cmChg>
          </p:ext>
        </pc:extLst>
      </pc:sldChg>
      <pc:sldChg chg="delCm modNotesTx">
        <pc:chgData name="Samuel Mashil" userId="eafbcb8a-b425-426c-8e89-6088e681cf18" providerId="ADAL" clId="{E841B72B-3845-430B-96FE-B38D7AC00EF8}" dt="2023-10-09T12:02:31.865" v="12"/>
        <pc:sldMkLst>
          <pc:docMk/>
          <pc:sldMk cId="623518588" sldId="27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amuel Mashil" userId="eafbcb8a-b425-426c-8e89-6088e681cf18" providerId="ADAL" clId="{E841B72B-3845-430B-96FE-B38D7AC00EF8}" dt="2023-10-09T12:02:31.865" v="12"/>
              <pc2:cmMkLst xmlns:pc2="http://schemas.microsoft.com/office/powerpoint/2019/9/main/command">
                <pc:docMk/>
                <pc:sldMk cId="623518588" sldId="279"/>
                <pc2:cmMk id="{872EE542-3E37-4FE3-B347-24218BB659F6}"/>
              </pc2:cmMkLst>
            </pc226:cmChg>
          </p:ext>
        </pc:extLst>
      </pc:sldChg>
      <pc:sldChg chg="modNotesTx">
        <pc:chgData name="Samuel Mashil" userId="eafbcb8a-b425-426c-8e89-6088e681cf18" providerId="ADAL" clId="{E841B72B-3845-430B-96FE-B38D7AC00EF8}" dt="2023-10-09T12:01:54.593" v="3" actId="20577"/>
        <pc:sldMkLst>
          <pc:docMk/>
          <pc:sldMk cId="3893291013" sldId="280"/>
        </pc:sldMkLst>
      </pc:sldChg>
      <pc:sldChg chg="modNotesTx">
        <pc:chgData name="Samuel Mashil" userId="eafbcb8a-b425-426c-8e89-6088e681cf18" providerId="ADAL" clId="{E841B72B-3845-430B-96FE-B38D7AC00EF8}" dt="2023-10-09T12:01:56.517" v="4" actId="20577"/>
        <pc:sldMkLst>
          <pc:docMk/>
          <pc:sldMk cId="591755894" sldId="283"/>
        </pc:sldMkLst>
      </pc:sldChg>
      <pc:sldChg chg="delCm modNotesTx">
        <pc:chgData name="Samuel Mashil" userId="eafbcb8a-b425-426c-8e89-6088e681cf18" providerId="ADAL" clId="{E841B72B-3845-430B-96FE-B38D7AC00EF8}" dt="2023-10-09T12:02:31.865" v="12"/>
        <pc:sldMkLst>
          <pc:docMk/>
          <pc:sldMk cId="2898697525" sldId="28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amuel Mashil" userId="eafbcb8a-b425-426c-8e89-6088e681cf18" providerId="ADAL" clId="{E841B72B-3845-430B-96FE-B38D7AC00EF8}" dt="2023-10-09T12:02:31.865" v="12"/>
              <pc2:cmMkLst xmlns:pc2="http://schemas.microsoft.com/office/powerpoint/2019/9/main/command">
                <pc:docMk/>
                <pc:sldMk cId="2898697525" sldId="285"/>
                <pc2:cmMk id="{3A066A7A-E0D1-4CE8-9004-D3EA853430DB}"/>
              </pc2:cmMkLst>
            </pc226:cmChg>
          </p:ext>
        </pc:extLst>
      </pc:sldChg>
      <pc:sldChg chg="delCm modNotesTx">
        <pc:chgData name="Samuel Mashil" userId="eafbcb8a-b425-426c-8e89-6088e681cf18" providerId="ADAL" clId="{E841B72B-3845-430B-96FE-B38D7AC00EF8}" dt="2023-10-09T12:02:31.865" v="12"/>
        <pc:sldMkLst>
          <pc:docMk/>
          <pc:sldMk cId="748801436" sldId="29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amuel Mashil" userId="eafbcb8a-b425-426c-8e89-6088e681cf18" providerId="ADAL" clId="{E841B72B-3845-430B-96FE-B38D7AC00EF8}" dt="2023-10-09T12:02:31.865" v="12"/>
              <pc2:cmMkLst xmlns:pc2="http://schemas.microsoft.com/office/powerpoint/2019/9/main/command">
                <pc:docMk/>
                <pc:sldMk cId="748801436" sldId="295"/>
                <pc2:cmMk id="{59E33A29-74F0-4F5C-9944-5C8CE67CC8E7}"/>
              </pc2:cmMkLst>
            </pc226:cmChg>
            <pc226:cmChg xmlns:pc226="http://schemas.microsoft.com/office/powerpoint/2022/06/main/command" chg="del">
              <pc226:chgData name="Samuel Mashil" userId="eafbcb8a-b425-426c-8e89-6088e681cf18" providerId="ADAL" clId="{E841B72B-3845-430B-96FE-B38D7AC00EF8}" dt="2023-10-09T12:02:31.865" v="12"/>
              <pc2:cmMkLst xmlns:pc2="http://schemas.microsoft.com/office/powerpoint/2019/9/main/command">
                <pc:docMk/>
                <pc:sldMk cId="748801436" sldId="295"/>
                <pc2:cmMk id="{E7B6F6A0-B2FE-4572-A2A2-9BDA1817F0DC}"/>
              </pc2:cmMkLst>
            </pc226:cmChg>
          </p:ext>
        </pc:extLst>
      </pc:sldChg>
      <pc:sldChg chg="modNotesTx">
        <pc:chgData name="Samuel Mashil" userId="eafbcb8a-b425-426c-8e89-6088e681cf18" providerId="ADAL" clId="{E841B72B-3845-430B-96FE-B38D7AC00EF8}" dt="2023-10-09T12:02:06.407" v="9" actId="20577"/>
        <pc:sldMkLst>
          <pc:docMk/>
          <pc:sldMk cId="1147286882" sldId="296"/>
        </pc:sldMkLst>
      </pc:sldChg>
      <pc:sldChg chg="modNotesTx">
        <pc:chgData name="Samuel Mashil" userId="eafbcb8a-b425-426c-8e89-6088e681cf18" providerId="ADAL" clId="{E841B72B-3845-430B-96FE-B38D7AC00EF8}" dt="2023-10-09T12:02:09.105" v="10" actId="20577"/>
        <pc:sldMkLst>
          <pc:docMk/>
          <pc:sldMk cId="4039668850" sldId="297"/>
        </pc:sldMkLst>
      </pc:sldChg>
      <pc:sldChg chg="delCm modNotesTx">
        <pc:chgData name="Samuel Mashil" userId="eafbcb8a-b425-426c-8e89-6088e681cf18" providerId="ADAL" clId="{E841B72B-3845-430B-96FE-B38D7AC00EF8}" dt="2023-10-09T12:02:31.865" v="12"/>
        <pc:sldMkLst>
          <pc:docMk/>
          <pc:sldMk cId="2643934718" sldId="30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amuel Mashil" userId="eafbcb8a-b425-426c-8e89-6088e681cf18" providerId="ADAL" clId="{E841B72B-3845-430B-96FE-B38D7AC00EF8}" dt="2023-10-09T12:02:31.865" v="12"/>
              <pc2:cmMkLst xmlns:pc2="http://schemas.microsoft.com/office/powerpoint/2019/9/main/command">
                <pc:docMk/>
                <pc:sldMk cId="2643934718" sldId="301"/>
                <pc2:cmMk id="{69044D62-788C-4E79-9CF7-83BAAFE3FAF4}"/>
              </pc2:cmMkLst>
            </pc226:cmChg>
            <pc226:cmChg xmlns:pc226="http://schemas.microsoft.com/office/powerpoint/2022/06/main/command" chg="del">
              <pc226:chgData name="Samuel Mashil" userId="eafbcb8a-b425-426c-8e89-6088e681cf18" providerId="ADAL" clId="{E841B72B-3845-430B-96FE-B38D7AC00EF8}" dt="2023-10-09T12:02:31.865" v="12"/>
              <pc2:cmMkLst xmlns:pc2="http://schemas.microsoft.com/office/powerpoint/2019/9/main/command">
                <pc:docMk/>
                <pc:sldMk cId="2643934718" sldId="301"/>
                <pc2:cmMk id="{72E2EAD6-8FD6-44E3-99FE-286D972A0B6C}"/>
              </pc2:cmMkLst>
            </pc226:cmChg>
          </p:ext>
        </pc:extLst>
      </pc:sldChg>
      <pc:sldChg chg="modNotesTx">
        <pc:chgData name="Samuel Mashil" userId="eafbcb8a-b425-426c-8e89-6088e681cf18" providerId="ADAL" clId="{E841B72B-3845-430B-96FE-B38D7AC00EF8}" dt="2023-10-09T12:01:58.254" v="5" actId="20577"/>
        <pc:sldMkLst>
          <pc:docMk/>
          <pc:sldMk cId="4101368287" sldId="315"/>
        </pc:sldMkLst>
      </pc:sldChg>
      <pc:sldChg chg="delCm modNotesTx">
        <pc:chgData name="Samuel Mashil" userId="eafbcb8a-b425-426c-8e89-6088e681cf18" providerId="ADAL" clId="{E841B72B-3845-430B-96FE-B38D7AC00EF8}" dt="2023-10-09T12:02:31.865" v="12"/>
        <pc:sldMkLst>
          <pc:docMk/>
          <pc:sldMk cId="3655257418" sldId="31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amuel Mashil" userId="eafbcb8a-b425-426c-8e89-6088e681cf18" providerId="ADAL" clId="{E841B72B-3845-430B-96FE-B38D7AC00EF8}" dt="2023-10-09T12:02:31.865" v="12"/>
              <pc2:cmMkLst xmlns:pc2="http://schemas.microsoft.com/office/powerpoint/2019/9/main/command">
                <pc:docMk/>
                <pc:sldMk cId="3655257418" sldId="316"/>
                <pc2:cmMk id="{8AB3BC6D-31FD-4F2F-99E5-5664FDE99DA8}"/>
              </pc2:cmMkLst>
            </pc226:cmChg>
          </p:ext>
        </pc:extLst>
      </pc:sldChg>
      <pc:sldChg chg="delCm modNotesTx">
        <pc:chgData name="Samuel Mashil" userId="eafbcb8a-b425-426c-8e89-6088e681cf18" providerId="ADAL" clId="{E841B72B-3845-430B-96FE-B38D7AC00EF8}" dt="2023-10-09T12:02:31.865" v="12"/>
        <pc:sldMkLst>
          <pc:docMk/>
          <pc:sldMk cId="564186348" sldId="32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amuel Mashil" userId="eafbcb8a-b425-426c-8e89-6088e681cf18" providerId="ADAL" clId="{E841B72B-3845-430B-96FE-B38D7AC00EF8}" dt="2023-10-09T12:02:31.865" v="12"/>
              <pc2:cmMkLst xmlns:pc2="http://schemas.microsoft.com/office/powerpoint/2019/9/main/command">
                <pc:docMk/>
                <pc:sldMk cId="564186348" sldId="320"/>
                <pc2:cmMk id="{E259E927-520C-4DD0-BB12-93E82121CDA2}"/>
              </pc2:cmMkLst>
            </pc226:cmChg>
            <pc226:cmChg xmlns:pc226="http://schemas.microsoft.com/office/powerpoint/2022/06/main/command" chg="del">
              <pc226:chgData name="Samuel Mashil" userId="eafbcb8a-b425-426c-8e89-6088e681cf18" providerId="ADAL" clId="{E841B72B-3845-430B-96FE-B38D7AC00EF8}" dt="2023-10-09T12:02:31.865" v="12"/>
              <pc2:cmMkLst xmlns:pc2="http://schemas.microsoft.com/office/powerpoint/2019/9/main/command">
                <pc:docMk/>
                <pc:sldMk cId="564186348" sldId="320"/>
                <pc2:cmMk id="{13DF2B47-1F09-43A6-B90A-1A80AF92F76F}"/>
              </pc2:cmMkLst>
            </pc226:cmChg>
            <pc226:cmChg xmlns:pc226="http://schemas.microsoft.com/office/powerpoint/2022/06/main/command" chg="del">
              <pc226:chgData name="Samuel Mashil" userId="eafbcb8a-b425-426c-8e89-6088e681cf18" providerId="ADAL" clId="{E841B72B-3845-430B-96FE-B38D7AC00EF8}" dt="2023-10-09T12:02:31.865" v="12"/>
              <pc2:cmMkLst xmlns:pc2="http://schemas.microsoft.com/office/powerpoint/2019/9/main/command">
                <pc:docMk/>
                <pc:sldMk cId="564186348" sldId="320"/>
                <pc2:cmMk id="{97612B8D-6C56-4EFA-A5EF-EE5ACE7EA74D}"/>
              </pc2:cmMkLst>
            </pc226:cmChg>
          </p:ext>
        </pc:ext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Logistic Regression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Sheet1!$A$2:$A$152</c:f>
              <c:numCache>
                <c:formatCode>General</c:formatCode>
                <c:ptCount val="1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</c:numCache>
            </c:numRef>
          </c:cat>
          <c:val>
            <c:numRef>
              <c:f>Sheet1!$B$2:$B$152</c:f>
              <c:numCache>
                <c:formatCode>General</c:formatCode>
                <c:ptCount val="151"/>
                <c:pt idx="0">
                  <c:v>1.1365012881854684</c:v>
                </c:pt>
                <c:pt idx="1">
                  <c:v>1.2351326767902258</c:v>
                </c:pt>
                <c:pt idx="2">
                  <c:v>1.3404829117685135</c:v>
                </c:pt>
                <c:pt idx="3">
                  <c:v>1.4528237927845595</c:v>
                </c:pt>
                <c:pt idx="4">
                  <c:v>1.5724201350866116</c:v>
                </c:pt>
                <c:pt idx="5">
                  <c:v>1.6995276722468737</c:v>
                </c:pt>
                <c:pt idx="6">
                  <c:v>1.8343908495880048</c:v>
                </c:pt>
                <c:pt idx="7">
                  <c:v>1.9772405181826509</c:v>
                </c:pt>
                <c:pt idx="8">
                  <c:v>2.1282915411101064</c:v>
                </c:pt>
                <c:pt idx="9">
                  <c:v>2.2877403254640432</c:v>
                </c:pt>
                <c:pt idx="10">
                  <c:v>2.4557622954047327</c:v>
                </c:pt>
                <c:pt idx="11">
                  <c:v>2.6325093233148325</c:v>
                </c:pt>
                <c:pt idx="12">
                  <c:v>2.8181071378241143</c:v>
                </c:pt>
                <c:pt idx="13">
                  <c:v>3.0126527290893415</c:v>
                </c:pt>
                <c:pt idx="14">
                  <c:v>3.2162117732238373</c:v>
                </c:pt>
                <c:pt idx="15">
                  <c:v>3.4288160991395302</c:v>
                </c:pt>
                <c:pt idx="16">
                  <c:v>3.6504612222652026</c:v>
                </c:pt>
                <c:pt idx="17">
                  <c:v>3.8811039706111594</c:v>
                </c:pt>
                <c:pt idx="18">
                  <c:v>4.1206602294366323</c:v>
                </c:pt>
                <c:pt idx="19">
                  <c:v>4.3690028313170064</c:v>
                </c:pt>
                <c:pt idx="20">
                  <c:v>4.6259596186808718</c:v>
                </c:pt>
                <c:pt idx="21">
                  <c:v>4.8913117058708702</c:v>
                </c:pt>
                <c:pt idx="22">
                  <c:v>5.1647919674600287</c:v>
                </c:pt>
                <c:pt idx="23">
                  <c:v>5.4460837789118246</c:v>
                </c:pt>
                <c:pt idx="24">
                  <c:v>5.7348200346967984</c:v>
                </c:pt>
                <c:pt idx="25">
                  <c:v>6.0305824676642557</c:v>
                </c:pt>
                <c:pt idx="26">
                  <c:v>6.3329012918118783</c:v>
                </c:pt>
                <c:pt idx="27">
                  <c:v>6.6412551886011011</c:v>
                </c:pt>
                <c:pt idx="28">
                  <c:v>6.9550716546388935</c:v>
                </c:pt>
                <c:pt idx="29">
                  <c:v>7.2737277258992474</c:v>
                </c:pt>
                <c:pt idx="30">
                  <c:v>7.596551090707214</c:v>
                </c:pt>
                <c:pt idx="31">
                  <c:v>7.9228216004774588</c:v>
                </c:pt>
                <c:pt idx="32">
                  <c:v>8.2517731837146897</c:v>
                </c:pt>
                <c:pt idx="33">
                  <c:v>8.5825961650778595</c:v>
                </c:pt>
                <c:pt idx="34">
                  <c:v>8.9144399874197884</c:v>
                </c:pt>
                <c:pt idx="35">
                  <c:v>9.2464163306803346</c:v>
                </c:pt>
                <c:pt idx="36">
                  <c:v>9.5776026173785169</c:v>
                </c:pt>
                <c:pt idx="37">
                  <c:v>9.9070458902657723</c:v>
                </c:pt>
                <c:pt idx="38">
                  <c:v>10.233767043518526</c:v>
                </c:pt>
                <c:pt idx="39">
                  <c:v>10.55676538471675</c:v>
                </c:pt>
                <c:pt idx="40">
                  <c:v>10.875023500829313</c:v>
                </c:pt>
                <c:pt idx="41">
                  <c:v>11.187512397561445</c:v>
                </c:pt>
                <c:pt idx="42">
                  <c:v>11.493196877767765</c:v>
                </c:pt>
                <c:pt idx="43">
                  <c:v>11.791041121249307</c:v>
                </c:pt>
                <c:pt idx="44">
                  <c:v>12.080014425184842</c:v>
                </c:pt>
                <c:pt idx="45">
                  <c:v>12.359097061743666</c:v>
                </c:pt>
                <c:pt idx="46">
                  <c:v>12.627286207132599</c:v>
                </c:pt>
                <c:pt idx="47">
                  <c:v>12.883601894483842</c:v>
                </c:pt>
                <c:pt idx="48">
                  <c:v>13.127092941627064</c:v>
                </c:pt>
                <c:pt idx="49">
                  <c:v>13.356842803936674</c:v>
                </c:pt>
                <c:pt idx="50">
                  <c:v>13.5719753021264</c:v>
                </c:pt>
                <c:pt idx="51">
                  <c:v>13.771660175092389</c:v>
                </c:pt>
                <c:pt idx="52">
                  <c:v>13.955118408691806</c:v>
                </c:pt>
                <c:pt idx="53">
                  <c:v>14.121627292685961</c:v>
                </c:pt>
                <c:pt idx="54">
                  <c:v>14.27052515996837</c:v>
                </c:pt>
                <c:pt idx="55">
                  <c:v>14.401215764623892</c:v>
                </c:pt>
                <c:pt idx="56">
                  <c:v>14.513172258302184</c:v>
                </c:pt>
                <c:pt idx="57">
                  <c:v>14.605940727807607</c:v>
                </c:pt>
                <c:pt idx="58">
                  <c:v>14.679143260671234</c:v>
                </c:pt>
                <c:pt idx="59">
                  <c:v>14.732480509735179</c:v>
                </c:pt>
                <c:pt idx="60">
                  <c:v>14.765733732396091</c:v>
                </c:pt>
                <c:pt idx="61">
                  <c:v>14.778766285068119</c:v>
                </c:pt>
                <c:pt idx="62">
                  <c:v>14.771524558577653</c:v>
                </c:pt>
                <c:pt idx="63">
                  <c:v>14.744038345529287</c:v>
                </c:pt>
                <c:pt idx="64">
                  <c:v>14.696420636120274</c:v>
                </c:pt>
                <c:pt idx="65">
                  <c:v>14.628866844361704</c:v>
                </c:pt>
                <c:pt idx="66">
                  <c:v>14.541653472121599</c:v>
                </c:pt>
                <c:pt idx="67">
                  <c:v>14.435136223770733</c:v>
                </c:pt>
                <c:pt idx="68">
                  <c:v>14.309747589420455</c:v>
                </c:pt>
                <c:pt idx="69">
                  <c:v>14.165993919729676</c:v>
                </c:pt>
                <c:pt idx="70">
                  <c:v>14.00445201996533</c:v>
                </c:pt>
                <c:pt idx="71">
                  <c:v>13.825765295371129</c:v>
                </c:pt>
                <c:pt idx="72">
                  <c:v>13.630639483882183</c:v>
                </c:pt>
                <c:pt idx="73">
                  <c:v>13.419838015773065</c:v>
                </c:pt>
                <c:pt idx="74">
                  <c:v>13.19417704290507</c:v>
                </c:pt>
                <c:pt idx="75">
                  <c:v>12.954520182812823</c:v>
                </c:pt>
                <c:pt idx="76">
                  <c:v>12.701773024916362</c:v>
                </c:pt>
                <c:pt idx="77">
                  <c:v>12.436877447644887</c:v>
                </c:pt>
                <c:pt idx="78">
                  <c:v>12.160805796203393</c:v>
                </c:pt>
                <c:pt idx="79">
                  <c:v>11.874554971101013</c:v>
                </c:pt>
                <c:pt idx="80">
                  <c:v>11.579140477396455</c:v>
                </c:pt>
                <c:pt idx="81">
                  <c:v>11.275590483913932</c:v>
                </c:pt>
                <c:pt idx="82">
                  <c:v>10.964939940463058</c:v>
                </c:pt>
                <c:pt idx="83">
                  <c:v>10.648224799384787</c:v>
                </c:pt>
                <c:pt idx="84">
                  <c:v>10.326476385575299</c:v>
                </c:pt>
                <c:pt idx="85">
                  <c:v>10.000715956549085</c:v>
                </c:pt>
                <c:pt idx="86">
                  <c:v>9.6719494911339243</c:v>
                </c:pt>
                <c:pt idx="87">
                  <c:v>9.3411627420908925</c:v>
                </c:pt>
                <c:pt idx="88">
                  <c:v>9.0093165843716356</c:v>
                </c:pt>
                <c:pt idx="89">
                  <c:v>8.6773426869152477</c:v>
                </c:pt>
                <c:pt idx="90">
                  <c:v>8.3461395319014819</c:v>
                </c:pt>
                <c:pt idx="91">
                  <c:v>8.0165688012702123</c:v>
                </c:pt>
                <c:pt idx="92">
                  <c:v>7.6894521461426288</c:v>
                </c:pt>
                <c:pt idx="93">
                  <c:v>7.3655683505909204</c:v>
                </c:pt>
                <c:pt idx="94">
                  <c:v>7.0456508970510852</c:v>
                </c:pt>
                <c:pt idx="95">
                  <c:v>6.7303859366068339</c:v>
                </c:pt>
                <c:pt idx="96">
                  <c:v>6.4204106634371616</c:v>
                </c:pt>
                <c:pt idx="97">
                  <c:v>6.1163120889577929</c:v>
                </c:pt>
                <c:pt idx="98">
                  <c:v>5.8186262076356652</c:v>
                </c:pt>
                <c:pt idx="99">
                  <c:v>5.5278375431491575</c:v>
                </c:pt>
                <c:pt idx="100">
                  <c:v>5.2443790605336984</c:v>
                </c:pt>
                <c:pt idx="101">
                  <c:v>4.9686324272164963</c:v>
                </c:pt>
                <c:pt idx="102">
                  <c:v>4.700928603423975</c:v>
                </c:pt>
                <c:pt idx="103">
                  <c:v>4.4415487403547003</c:v>
                </c:pt>
                <c:pt idx="104">
                  <c:v>4.1907253627574557</c:v>
                </c:pt>
                <c:pt idx="105">
                  <c:v>3.9486438111424138</c:v>
                </c:pt>
                <c:pt idx="106">
                  <c:v>3.715443917781561</c:v>
                </c:pt>
                <c:pt idx="107">
                  <c:v>3.4912218899172687</c:v>
                </c:pt>
                <c:pt idx="108">
                  <c:v>3.2760323731850653</c:v>
                </c:pt>
                <c:pt idx="109">
                  <c:v>3.0698906681549913</c:v>
                </c:pt>
                <c:pt idx="110">
                  <c:v>2.872775073088079</c:v>
                </c:pt>
                <c:pt idx="111">
                  <c:v>2.6846293264711569</c:v>
                </c:pt>
                <c:pt idx="112">
                  <c:v>2.505365123611496</c:v>
                </c:pt>
                <c:pt idx="113">
                  <c:v>2.3348646825190551</c:v>
                </c:pt>
                <c:pt idx="114">
                  <c:v>2.1729833354520194</c:v>
                </c:pt>
                <c:pt idx="115">
                  <c:v>2.0195521238249601</c:v>
                </c:pt>
                <c:pt idx="116">
                  <c:v>1.8743803756493946</c:v>
                </c:pt>
                <c:pt idx="117">
                  <c:v>1.7372582462686639</c:v>
                </c:pt>
                <c:pt idx="118">
                  <c:v>1.6079592048332603</c:v>
                </c:pt>
                <c:pt idx="119">
                  <c:v>1.4862424507141438</c:v>
                </c:pt>
                <c:pt idx="120">
                  <c:v>1.3718552458439859</c:v>
                </c:pt>
                <c:pt idx="121">
                  <c:v>1.2645351507853537</c:v>
                </c:pt>
                <c:pt idx="122">
                  <c:v>1.1640121541282762</c:v>
                </c:pt>
                <c:pt idx="123">
                  <c:v>1.0700106865960628</c:v>
                </c:pt>
                <c:pt idx="124">
                  <c:v>0.98225151296891222</c:v>
                </c:pt>
                <c:pt idx="125">
                  <c:v>0.90045349660283169</c:v>
                </c:pt>
                <c:pt idx="126">
                  <c:v>0.82433523291165023</c:v>
                </c:pt>
                <c:pt idx="127">
                  <c:v>0.75361654968023561</c:v>
                </c:pt>
                <c:pt idx="128">
                  <c:v>0.68801987347660487</c:v>
                </c:pt>
                <c:pt idx="129">
                  <c:v>0.62727146272156509</c:v>
                </c:pt>
                <c:pt idx="130">
                  <c:v>0.57110250915052996</c:v>
                </c:pt>
                <c:pt idx="131">
                  <c:v>0.51925011045916325</c:v>
                </c:pt>
                <c:pt idx="132">
                  <c:v>0.47145811786040126</c:v>
                </c:pt>
                <c:pt idx="133">
                  <c:v>0.42747786309466018</c:v>
                </c:pt>
                <c:pt idx="134">
                  <c:v>0.38706877012899288</c:v>
                </c:pt>
                <c:pt idx="135">
                  <c:v>0.34999885735720337</c:v>
                </c:pt>
                <c:pt idx="136">
                  <c:v>0.31604513657546957</c:v>
                </c:pt>
                <c:pt idx="137">
                  <c:v>0.28499391536199159</c:v>
                </c:pt>
                <c:pt idx="138">
                  <c:v>0.25664100974052029</c:v>
                </c:pt>
                <c:pt idx="139">
                  <c:v>0.23079187416324196</c:v>
                </c:pt>
                <c:pt idx="140">
                  <c:v>0.20726165591570403</c:v>
                </c:pt>
                <c:pt idx="141">
                  <c:v>0.18587518103314263</c:v>
                </c:pt>
                <c:pt idx="142">
                  <c:v>0.16646687873184268</c:v>
                </c:pt>
                <c:pt idx="143">
                  <c:v>0.1488806512092038</c:v>
                </c:pt>
                <c:pt idx="144">
                  <c:v>0.13296969546033799</c:v>
                </c:pt>
                <c:pt idx="145">
                  <c:v>0.11859628350535278</c:v>
                </c:pt>
                <c:pt idx="146">
                  <c:v>0.10563150712793021</c:v>
                </c:pt>
                <c:pt idx="147">
                  <c:v>9.3954992900006182E-2</c:v>
                </c:pt>
                <c:pt idx="148">
                  <c:v>8.3454592916488685E-2</c:v>
                </c:pt>
                <c:pt idx="149">
                  <c:v>7.402605629483143E-2</c:v>
                </c:pt>
                <c:pt idx="150">
                  <c:v>6.5572686113157863E-2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92-4F00-AC91-9190145A3B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Linear Discriminant Analysis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Sheet1!$A$2:$A$152</c:f>
              <c:numCache>
                <c:formatCode>General</c:formatCode>
                <c:ptCount val="1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</c:numCache>
            </c:numRef>
          </c:cat>
          <c:val>
            <c:numRef>
              <c:f>Sheet1!$C$2:$C$152</c:f>
              <c:numCache>
                <c:formatCode>General</c:formatCode>
                <c:ptCount val="151"/>
                <c:pt idx="0">
                  <c:v>2.3676777759599426E-6</c:v>
                </c:pt>
                <c:pt idx="1">
                  <c:v>3.5843232286423772E-6</c:v>
                </c:pt>
                <c:pt idx="2">
                  <c:v>5.3972831573979206E-6</c:v>
                </c:pt>
                <c:pt idx="3">
                  <c:v>8.0840074772296619E-6</c:v>
                </c:pt>
                <c:pt idx="4">
                  <c:v>1.2043748482343033E-5</c:v>
                </c:pt>
                <c:pt idx="5">
                  <c:v>1.7847611968888484E-5</c:v>
                </c:pt>
                <c:pt idx="6">
                  <c:v>2.6307647885535562E-5</c:v>
                </c:pt>
                <c:pt idx="7">
                  <c:v>3.8571576773899109E-5</c:v>
                </c:pt>
                <c:pt idx="8">
                  <c:v>5.6251775192919506E-5</c:v>
                </c:pt>
                <c:pt idx="9">
                  <c:v>8.1599695723762552E-5</c:v>
                </c:pt>
                <c:pt idx="10">
                  <c:v>1.1774007643323132E-4</c:v>
                </c:pt>
                <c:pt idx="11">
                  <c:v>1.6898320961847375E-4</c:v>
                </c:pt>
                <c:pt idx="12">
                  <c:v>2.412383021705666E-4</c:v>
                </c:pt>
                <c:pt idx="13">
                  <c:v>3.4255667854402754E-4</c:v>
                </c:pt>
                <c:pt idx="14">
                  <c:v>4.8384034817433835E-4</c:v>
                </c:pt>
                <c:pt idx="15">
                  <c:v>6.7975935353079854E-4</c:v>
                </c:pt>
                <c:pt idx="16">
                  <c:v>9.4993036351730088E-4</c:v>
                </c:pt>
                <c:pt idx="17">
                  <c:v>1.3204191501801578E-3</c:v>
                </c:pt>
                <c:pt idx="18">
                  <c:v>1.8256407717505351E-3</c:v>
                </c:pt>
                <c:pt idx="19">
                  <c:v>2.5107432589058284E-3</c:v>
                </c:pt>
                <c:pt idx="20">
                  <c:v>3.4345730012977109E-3</c:v>
                </c:pt>
                <c:pt idx="21">
                  <c:v>4.6733323253275562E-3</c:v>
                </c:pt>
                <c:pt idx="22">
                  <c:v>6.3250512093409343E-3</c:v>
                </c:pt>
                <c:pt idx="23">
                  <c:v>8.5150047398314024E-3</c:v>
                </c:pt>
                <c:pt idx="24">
                  <c:v>1.1402214566635174E-2</c:v>
                </c:pt>
                <c:pt idx="25">
                  <c:v>1.5187174806254585E-2</c:v>
                </c:pt>
                <c:pt idx="26">
                  <c:v>2.0120938862235691E-2</c:v>
                </c:pt>
                <c:pt idx="27">
                  <c:v>2.6515691551795478E-2</c:v>
                </c:pt>
                <c:pt idx="28">
                  <c:v>3.475690865443401E-2</c:v>
                </c:pt>
                <c:pt idx="29">
                  <c:v>4.5317171355576925E-2</c:v>
                </c:pt>
                <c:pt idx="30">
                  <c:v>5.8771653908870951E-2</c:v>
                </c:pt>
                <c:pt idx="31">
                  <c:v>7.5815237240973041E-2</c:v>
                </c:pt>
                <c:pt idx="32">
                  <c:v>9.7281117614832546E-2</c:v>
                </c:pt>
                <c:pt idx="33">
                  <c:v>0.12416067690435512</c:v>
                </c:pt>
                <c:pt idx="34">
                  <c:v>0.15762425942789671</c:v>
                </c:pt>
                <c:pt idx="35">
                  <c:v>0.19904236067602449</c:v>
                </c:pt>
                <c:pt idx="36">
                  <c:v>0.2500065780680864</c:v>
                </c:pt>
                <c:pt idx="37">
                  <c:v>0.31234950711621479</c:v>
                </c:pt>
                <c:pt idx="38">
                  <c:v>0.38816259389853242</c:v>
                </c:pt>
                <c:pt idx="39">
                  <c:v>0.47981078428542234</c:v>
                </c:pt>
                <c:pt idx="40">
                  <c:v>0.58994265156723469</c:v>
                </c:pt>
                <c:pt idx="41">
                  <c:v>0.72149454840733862</c:v>
                </c:pt>
                <c:pt idx="42">
                  <c:v>0.87768722926543374</c:v>
                </c:pt>
                <c:pt idx="43">
                  <c:v>1.0620133394658509</c:v>
                </c:pt>
                <c:pt idx="44">
                  <c:v>1.278214181114079</c:v>
                </c:pt>
                <c:pt idx="45">
                  <c:v>1.53024425776771</c:v>
                </c:pt>
                <c:pt idx="46">
                  <c:v>1.8222222813109432</c:v>
                </c:pt>
                <c:pt idx="47">
                  <c:v>2.1583676054085799</c:v>
                </c:pt>
                <c:pt idx="48">
                  <c:v>2.5429214359807712</c:v>
                </c:pt>
                <c:pt idx="49">
                  <c:v>2.9800526611628477</c:v>
                </c:pt>
                <c:pt idx="50">
                  <c:v>3.4737487360427437</c:v>
                </c:pt>
                <c:pt idx="51">
                  <c:v>4.0276927391522781</c:v>
                </c:pt>
                <c:pt idx="52">
                  <c:v>4.6451284689704906</c:v>
                </c:pt>
                <c:pt idx="53">
                  <c:v>5.328716242910021</c:v>
                </c:pt>
                <c:pt idx="54">
                  <c:v>6.0803828647134708</c:v>
                </c:pt>
                <c:pt idx="55">
                  <c:v>6.9011699991172257</c:v>
                </c:pt>
                <c:pt idx="56">
                  <c:v>7.7910858907020781</c:v>
                </c:pt>
                <c:pt idx="57">
                  <c:v>8.7489659401866735</c:v>
                </c:pt>
                <c:pt idx="58">
                  <c:v>9.7723480592043277</c:v>
                </c:pt>
                <c:pt idx="59">
                  <c:v>10.857368919954654</c:v>
                </c:pt>
                <c:pt idx="60">
                  <c:v>11.998687161225117</c:v>
                </c:pt>
                <c:pt idx="61">
                  <c:v>13.189439278524713</c:v>
                </c:pt>
                <c:pt idx="62">
                  <c:v>14.421233296972034</c:v>
                </c:pt>
                <c:pt idx="63">
                  <c:v>15.684184399222602</c:v>
                </c:pt>
                <c:pt idx="64">
                  <c:v>16.96699547154622</c:v>
                </c:pt>
                <c:pt idx="65">
                  <c:v>18.257084070839973</c:v>
                </c:pt>
                <c:pt idx="66">
                  <c:v>19.540755652597113</c:v>
                </c:pt>
                <c:pt idx="67">
                  <c:v>20.803421099075017</c:v>
                </c:pt>
                <c:pt idx="68">
                  <c:v>22.029854725765876</c:v>
                </c:pt>
                <c:pt idx="69">
                  <c:v>23.204487110063248</c:v>
                </c:pt>
                <c:pt idx="70">
                  <c:v>24.311725371155703</c:v>
                </c:pt>
                <c:pt idx="71">
                  <c:v>25.336292027030272</c:v>
                </c:pt>
                <c:pt idx="72">
                  <c:v>26.263572349792561</c:v>
                </c:pt>
                <c:pt idx="73">
                  <c:v>27.079959309928885</c:v>
                </c:pt>
                <c:pt idx="74">
                  <c:v>27.773184802992024</c:v>
                </c:pt>
                <c:pt idx="75">
                  <c:v>28.332625927206006</c:v>
                </c:pt>
                <c:pt idx="76">
                  <c:v>28.749575642526828</c:v>
                </c:pt>
                <c:pt idx="77">
                  <c:v>29.017468179975921</c:v>
                </c:pt>
                <c:pt idx="78">
                  <c:v>29.132051047902042</c:v>
                </c:pt>
                <c:pt idx="79">
                  <c:v>29.091497338088526</c:v>
                </c:pt>
                <c:pt idx="80">
                  <c:v>28.896454186745114</c:v>
                </c:pt>
                <c:pt idx="81">
                  <c:v>28.550025593887348</c:v>
                </c:pt>
                <c:pt idx="82">
                  <c:v>28.057690238544737</c:v>
                </c:pt>
                <c:pt idx="83">
                  <c:v>27.427157330823071</c:v>
                </c:pt>
                <c:pt idx="84">
                  <c:v>26.668165801011309</c:v>
                </c:pt>
                <c:pt idx="85">
                  <c:v>25.79223413497218</c:v>
                </c:pt>
                <c:pt idx="86">
                  <c:v>24.81236983269066</c:v>
                </c:pt>
                <c:pt idx="87">
                  <c:v>23.742748721233745</c:v>
                </c:pt>
                <c:pt idx="88">
                  <c:v>22.598375145855655</c:v>
                </c:pt>
                <c:pt idx="89">
                  <c:v>21.394734370336508</c:v>
                </c:pt>
                <c:pt idx="90">
                  <c:v>20.14744834261289</c:v>
                </c:pt>
                <c:pt idx="91">
                  <c:v>18.871945351995397</c:v>
                </c:pt>
                <c:pt idx="92">
                  <c:v>17.583153069742636</c:v>
                </c:pt>
                <c:pt idx="93">
                  <c:v>16.295223093921081</c:v>
                </c:pt>
                <c:pt idx="94">
                  <c:v>15.021293494439426</c:v>
                </c:pt>
                <c:pt idx="95">
                  <c:v>13.77329406529287</c:v>
                </c:pt>
                <c:pt idx="96">
                  <c:v>12.561797131456929</c:v>
                </c:pt>
                <c:pt idx="97">
                  <c:v>11.39591491788466</c:v>
                </c:pt>
                <c:pt idx="98">
                  <c:v>10.283242750449224</c:v>
                </c:pt>
                <c:pt idx="99">
                  <c:v>9.2298457945599548</c:v>
                </c:pt>
                <c:pt idx="100">
                  <c:v>8.2402857030215877</c:v>
                </c:pt>
                <c:pt idx="101">
                  <c:v>7.3176824804022633</c:v>
                </c:pt>
                <c:pt idx="102">
                  <c:v>6.4638060993482336</c:v>
                </c:pt>
                <c:pt idx="103">
                  <c:v>5.6791919306610215</c:v>
                </c:pt>
                <c:pt idx="104">
                  <c:v>4.9632738637412608</c:v>
                </c:pt>
                <c:pt idx="105">
                  <c:v>4.3145290740402</c:v>
                </c:pt>
                <c:pt idx="106">
                  <c:v>3.7306287056449632</c:v>
                </c:pt>
                <c:pt idx="107">
                  <c:v>3.2085892386788193</c:v>
                </c:pt>
                <c:pt idx="108">
                  <c:v>2.7449199570221468</c:v>
                </c:pt>
                <c:pt idx="109">
                  <c:v>2.33576267476754</c:v>
                </c:pt>
                <c:pt idx="110">
                  <c:v>1.9770206739814056</c:v>
                </c:pt>
                <c:pt idx="111">
                  <c:v>1.6644746095770966</c:v>
                </c:pt>
                <c:pt idx="112">
                  <c:v>1.3938839126671492</c:v>
                </c:pt>
                <c:pt idx="113">
                  <c:v>1.1610729415522423</c:v>
                </c:pt>
                <c:pt idx="114">
                  <c:v>0.96200176670897819</c:v>
                </c:pt>
                <c:pt idx="115">
                  <c:v>0.792822017358914</c:v>
                </c:pt>
                <c:pt idx="116">
                  <c:v>0.64991865412192729</c:v>
                </c:pt>
                <c:pt idx="117">
                  <c:v>0.52993886296651171</c:v>
                </c:pt>
                <c:pt idx="118">
                  <c:v>0.42980949370025601</c:v>
                </c:pt>
                <c:pt idx="119">
                  <c:v>0.34674459947801173</c:v>
                </c:pt>
                <c:pt idx="120">
                  <c:v>0.27824468329902874</c:v>
                </c:pt>
                <c:pt idx="121">
                  <c:v>0.22208923630472324</c:v>
                </c:pt>
                <c:pt idx="122">
                  <c:v>0.17632407493519217</c:v>
                </c:pt>
                <c:pt idx="123">
                  <c:v>0.13924486376835707</c:v>
                </c:pt>
                <c:pt idx="124">
                  <c:v>0.10937806156835413</c:v>
                </c:pt>
                <c:pt idx="125">
                  <c:v>8.5460361866280352E-2</c:v>
                </c:pt>
                <c:pt idx="126">
                  <c:v>6.6417526799934554E-2</c:v>
                </c:pt>
                <c:pt idx="127">
                  <c:v>5.1343342606951288E-2</c:v>
                </c:pt>
                <c:pt idx="128">
                  <c:v>3.9479263834936301E-2</c:v>
                </c:pt>
                <c:pt idx="129">
                  <c:v>3.0195165877837431E-2</c:v>
                </c:pt>
                <c:pt idx="130">
                  <c:v>2.2971495032746501E-2</c:v>
                </c:pt>
                <c:pt idx="131">
                  <c:v>1.7382993560165906E-2</c:v>
                </c:pt>
                <c:pt idx="132">
                  <c:v>1.3084084639778596E-2</c:v>
                </c:pt>
                <c:pt idx="133">
                  <c:v>9.79592807431128E-3</c:v>
                </c:pt>
                <c:pt idx="134">
                  <c:v>7.2951008103265703E-3</c:v>
                </c:pt>
                <c:pt idx="135">
                  <c:v>5.4038150313482965E-3</c:v>
                </c:pt>
                <c:pt idx="136">
                  <c:v>3.9815586690174374E-3</c:v>
                </c:pt>
                <c:pt idx="137">
                  <c:v>2.9180264975385748E-3</c:v>
                </c:pt>
                <c:pt idx="138">
                  <c:v>2.1272023798361776E-3</c:v>
                </c:pt>
                <c:pt idx="139">
                  <c:v>1.5424527046077855E-3</c:v>
                </c:pt>
                <c:pt idx="140">
                  <c:v>1.1124957736370086E-3</c:v>
                </c:pt>
                <c:pt idx="141">
                  <c:v>7.9812028764337161E-4</c:v>
                </c:pt>
                <c:pt idx="142">
                  <c:v>5.6953680979377375E-4</c:v>
                </c:pt>
                <c:pt idx="143">
                  <c:v>4.0425808402439503E-4</c:v>
                </c:pt>
                <c:pt idx="144">
                  <c:v>2.8541651278826127E-4</c:v>
                </c:pt>
                <c:pt idx="145">
                  <c:v>2.004393312881603E-4</c:v>
                </c:pt>
                <c:pt idx="146">
                  <c:v>1.4001361279421389E-4</c:v>
                </c:pt>
                <c:pt idx="147">
                  <c:v>9.728391640968247E-5</c:v>
                </c:pt>
                <c:pt idx="148">
                  <c:v>6.7234982644602474E-5</c:v>
                </c:pt>
                <c:pt idx="149">
                  <c:v>4.6220327195196543E-5</c:v>
                </c:pt>
                <c:pt idx="150">
                  <c:v>3.1604884038429223E-5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92-4F00-AC91-9190145A3B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637392"/>
        <c:axId val="483826384"/>
      </c:lineChart>
      <c:catAx>
        <c:axId val="525637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2638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48382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Probability</a:t>
                </a:r>
                <a:r>
                  <a:rPr lang="en-GB" baseline="0" dirty="0"/>
                  <a:t> Density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LR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Sheet1!$A$2:$A$152</c:f>
              <c:numCache>
                <c:formatCode>General</c:formatCode>
                <c:ptCount val="1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</c:numCache>
            </c:numRef>
          </c:cat>
          <c:val>
            <c:numRef>
              <c:f>Sheet1!$B$2:$B$152</c:f>
              <c:numCache>
                <c:formatCode>General</c:formatCode>
                <c:ptCount val="151"/>
                <c:pt idx="0">
                  <c:v>1.1365012881854684</c:v>
                </c:pt>
                <c:pt idx="1">
                  <c:v>1.2351326767902258</c:v>
                </c:pt>
                <c:pt idx="2">
                  <c:v>1.3404829117685135</c:v>
                </c:pt>
                <c:pt idx="3">
                  <c:v>1.4528237927845595</c:v>
                </c:pt>
                <c:pt idx="4">
                  <c:v>1.5724201350866116</c:v>
                </c:pt>
                <c:pt idx="5">
                  <c:v>1.6995276722468737</c:v>
                </c:pt>
                <c:pt idx="6">
                  <c:v>1.8343908495880048</c:v>
                </c:pt>
                <c:pt idx="7">
                  <c:v>1.9772405181826509</c:v>
                </c:pt>
                <c:pt idx="8">
                  <c:v>2.1282915411101064</c:v>
                </c:pt>
                <c:pt idx="9">
                  <c:v>2.2877403254640432</c:v>
                </c:pt>
                <c:pt idx="10">
                  <c:v>2.4557622954047327</c:v>
                </c:pt>
                <c:pt idx="11">
                  <c:v>2.6325093233148325</c:v>
                </c:pt>
                <c:pt idx="12">
                  <c:v>2.8181071378241143</c:v>
                </c:pt>
                <c:pt idx="13">
                  <c:v>3.0126527290893415</c:v>
                </c:pt>
                <c:pt idx="14">
                  <c:v>3.2162117732238373</c:v>
                </c:pt>
                <c:pt idx="15">
                  <c:v>3.4288160991395302</c:v>
                </c:pt>
                <c:pt idx="16">
                  <c:v>3.6504612222652026</c:v>
                </c:pt>
                <c:pt idx="17">
                  <c:v>3.8811039706111594</c:v>
                </c:pt>
                <c:pt idx="18">
                  <c:v>4.1206602294366323</c:v>
                </c:pt>
                <c:pt idx="19">
                  <c:v>4.3690028313170064</c:v>
                </c:pt>
                <c:pt idx="20">
                  <c:v>4.6259596186808718</c:v>
                </c:pt>
                <c:pt idx="21">
                  <c:v>4.8913117058708702</c:v>
                </c:pt>
                <c:pt idx="22">
                  <c:v>5.1647919674600287</c:v>
                </c:pt>
                <c:pt idx="23">
                  <c:v>5.4460837789118246</c:v>
                </c:pt>
                <c:pt idx="24">
                  <c:v>5.7348200346967984</c:v>
                </c:pt>
                <c:pt idx="25">
                  <c:v>6.0305824676642557</c:v>
                </c:pt>
                <c:pt idx="26">
                  <c:v>6.3329012918118783</c:v>
                </c:pt>
                <c:pt idx="27">
                  <c:v>6.6412551886011011</c:v>
                </c:pt>
                <c:pt idx="28">
                  <c:v>6.9550716546388935</c:v>
                </c:pt>
                <c:pt idx="29">
                  <c:v>7.2737277258992474</c:v>
                </c:pt>
                <c:pt idx="30">
                  <c:v>7.596551090707214</c:v>
                </c:pt>
                <c:pt idx="31">
                  <c:v>7.9228216004774588</c:v>
                </c:pt>
                <c:pt idx="32">
                  <c:v>8.2517731837146897</c:v>
                </c:pt>
                <c:pt idx="33">
                  <c:v>8.5825961650778595</c:v>
                </c:pt>
                <c:pt idx="34">
                  <c:v>8.9144399874197884</c:v>
                </c:pt>
                <c:pt idx="35">
                  <c:v>9.2464163306803346</c:v>
                </c:pt>
                <c:pt idx="36">
                  <c:v>9.5776026173785169</c:v>
                </c:pt>
                <c:pt idx="37">
                  <c:v>9.9070458902657723</c:v>
                </c:pt>
                <c:pt idx="38">
                  <c:v>10.233767043518526</c:v>
                </c:pt>
                <c:pt idx="39">
                  <c:v>10.55676538471675</c:v>
                </c:pt>
                <c:pt idx="40">
                  <c:v>10.875023500829313</c:v>
                </c:pt>
                <c:pt idx="41">
                  <c:v>11.187512397561445</c:v>
                </c:pt>
                <c:pt idx="42">
                  <c:v>11.493196877767765</c:v>
                </c:pt>
                <c:pt idx="43">
                  <c:v>11.791041121249307</c:v>
                </c:pt>
                <c:pt idx="44">
                  <c:v>12.080014425184842</c:v>
                </c:pt>
                <c:pt idx="45">
                  <c:v>12.359097061743666</c:v>
                </c:pt>
                <c:pt idx="46">
                  <c:v>12.627286207132599</c:v>
                </c:pt>
                <c:pt idx="47">
                  <c:v>12.883601894483842</c:v>
                </c:pt>
                <c:pt idx="48">
                  <c:v>13.127092941627064</c:v>
                </c:pt>
                <c:pt idx="49">
                  <c:v>13.356842803936674</c:v>
                </c:pt>
                <c:pt idx="50">
                  <c:v>13.5719753021264</c:v>
                </c:pt>
                <c:pt idx="51">
                  <c:v>13.771660175092389</c:v>
                </c:pt>
                <c:pt idx="52">
                  <c:v>13.955118408691806</c:v>
                </c:pt>
                <c:pt idx="53">
                  <c:v>14.121627292685961</c:v>
                </c:pt>
                <c:pt idx="54">
                  <c:v>14.27052515996837</c:v>
                </c:pt>
                <c:pt idx="55">
                  <c:v>14.401215764623892</c:v>
                </c:pt>
                <c:pt idx="56">
                  <c:v>14.513172258302184</c:v>
                </c:pt>
                <c:pt idx="57">
                  <c:v>14.605940727807607</c:v>
                </c:pt>
                <c:pt idx="58">
                  <c:v>14.679143260671234</c:v>
                </c:pt>
                <c:pt idx="59">
                  <c:v>14.732480509735179</c:v>
                </c:pt>
                <c:pt idx="60">
                  <c:v>14.765733732396091</c:v>
                </c:pt>
                <c:pt idx="61">
                  <c:v>14.778766285068119</c:v>
                </c:pt>
                <c:pt idx="62">
                  <c:v>14.771524558577653</c:v>
                </c:pt>
                <c:pt idx="63">
                  <c:v>14.744038345529287</c:v>
                </c:pt>
                <c:pt idx="64">
                  <c:v>14.696420636120274</c:v>
                </c:pt>
                <c:pt idx="65">
                  <c:v>14.628866844361704</c:v>
                </c:pt>
                <c:pt idx="66">
                  <c:v>14.541653472121599</c:v>
                </c:pt>
                <c:pt idx="67">
                  <c:v>14.435136223770733</c:v>
                </c:pt>
                <c:pt idx="68">
                  <c:v>14.309747589420455</c:v>
                </c:pt>
                <c:pt idx="69">
                  <c:v>14.165993919729676</c:v>
                </c:pt>
                <c:pt idx="70">
                  <c:v>14.00445201996533</c:v>
                </c:pt>
                <c:pt idx="71">
                  <c:v>13.825765295371129</c:v>
                </c:pt>
                <c:pt idx="72">
                  <c:v>13.630639483882183</c:v>
                </c:pt>
                <c:pt idx="73">
                  <c:v>13.419838015773065</c:v>
                </c:pt>
                <c:pt idx="74">
                  <c:v>13.19417704290507</c:v>
                </c:pt>
                <c:pt idx="75">
                  <c:v>12.954520182812823</c:v>
                </c:pt>
                <c:pt idx="76">
                  <c:v>12.701773024916362</c:v>
                </c:pt>
                <c:pt idx="77">
                  <c:v>12.436877447644887</c:v>
                </c:pt>
                <c:pt idx="78">
                  <c:v>12.160805796203393</c:v>
                </c:pt>
                <c:pt idx="79">
                  <c:v>11.874554971101013</c:v>
                </c:pt>
                <c:pt idx="80">
                  <c:v>11.579140477396455</c:v>
                </c:pt>
                <c:pt idx="81">
                  <c:v>11.275590483913932</c:v>
                </c:pt>
                <c:pt idx="82">
                  <c:v>10.964939940463058</c:v>
                </c:pt>
                <c:pt idx="83">
                  <c:v>10.648224799384787</c:v>
                </c:pt>
                <c:pt idx="84">
                  <c:v>10.326476385575299</c:v>
                </c:pt>
                <c:pt idx="85">
                  <c:v>10.000715956549085</c:v>
                </c:pt>
                <c:pt idx="86">
                  <c:v>9.6719494911339243</c:v>
                </c:pt>
                <c:pt idx="87">
                  <c:v>9.3411627420908925</c:v>
                </c:pt>
                <c:pt idx="88">
                  <c:v>9.0093165843716356</c:v>
                </c:pt>
                <c:pt idx="89">
                  <c:v>8.6773426869152477</c:v>
                </c:pt>
                <c:pt idx="90">
                  <c:v>8.3461395319014819</c:v>
                </c:pt>
                <c:pt idx="91">
                  <c:v>8.0165688012702123</c:v>
                </c:pt>
                <c:pt idx="92">
                  <c:v>7.6894521461426288</c:v>
                </c:pt>
                <c:pt idx="93">
                  <c:v>7.3655683505909204</c:v>
                </c:pt>
                <c:pt idx="94">
                  <c:v>7.0456508970510852</c:v>
                </c:pt>
                <c:pt idx="95">
                  <c:v>6.7303859366068339</c:v>
                </c:pt>
                <c:pt idx="96">
                  <c:v>6.4204106634371616</c:v>
                </c:pt>
                <c:pt idx="97">
                  <c:v>6.1163120889577929</c:v>
                </c:pt>
                <c:pt idx="98">
                  <c:v>5.8186262076356652</c:v>
                </c:pt>
                <c:pt idx="99">
                  <c:v>5.5278375431491575</c:v>
                </c:pt>
                <c:pt idx="100">
                  <c:v>5.2443790605336984</c:v>
                </c:pt>
                <c:pt idx="101">
                  <c:v>4.9686324272164963</c:v>
                </c:pt>
                <c:pt idx="102">
                  <c:v>4.700928603423975</c:v>
                </c:pt>
                <c:pt idx="103">
                  <c:v>4.4415487403547003</c:v>
                </c:pt>
                <c:pt idx="104">
                  <c:v>4.1907253627574557</c:v>
                </c:pt>
                <c:pt idx="105">
                  <c:v>3.9486438111424138</c:v>
                </c:pt>
                <c:pt idx="106">
                  <c:v>3.715443917781561</c:v>
                </c:pt>
                <c:pt idx="107">
                  <c:v>3.4912218899172687</c:v>
                </c:pt>
                <c:pt idx="108">
                  <c:v>3.2760323731850653</c:v>
                </c:pt>
                <c:pt idx="109">
                  <c:v>3.0698906681549913</c:v>
                </c:pt>
                <c:pt idx="110">
                  <c:v>2.872775073088079</c:v>
                </c:pt>
                <c:pt idx="111">
                  <c:v>2.6846293264711569</c:v>
                </c:pt>
                <c:pt idx="112">
                  <c:v>2.505365123611496</c:v>
                </c:pt>
                <c:pt idx="113">
                  <c:v>2.3348646825190551</c:v>
                </c:pt>
                <c:pt idx="114">
                  <c:v>2.1729833354520194</c:v>
                </c:pt>
                <c:pt idx="115">
                  <c:v>2.0195521238249601</c:v>
                </c:pt>
                <c:pt idx="116">
                  <c:v>1.8743803756493946</c:v>
                </c:pt>
                <c:pt idx="117">
                  <c:v>1.7372582462686639</c:v>
                </c:pt>
                <c:pt idx="118">
                  <c:v>1.6079592048332603</c:v>
                </c:pt>
                <c:pt idx="119">
                  <c:v>1.4862424507141438</c:v>
                </c:pt>
                <c:pt idx="120">
                  <c:v>1.3718552458439859</c:v>
                </c:pt>
                <c:pt idx="121">
                  <c:v>1.2645351507853537</c:v>
                </c:pt>
                <c:pt idx="122">
                  <c:v>1.1640121541282762</c:v>
                </c:pt>
                <c:pt idx="123">
                  <c:v>1.0700106865960628</c:v>
                </c:pt>
                <c:pt idx="124">
                  <c:v>0.98225151296891222</c:v>
                </c:pt>
                <c:pt idx="125">
                  <c:v>0.90045349660283169</c:v>
                </c:pt>
                <c:pt idx="126">
                  <c:v>0.82433523291165023</c:v>
                </c:pt>
                <c:pt idx="127">
                  <c:v>0.75361654968023561</c:v>
                </c:pt>
                <c:pt idx="128">
                  <c:v>0.68801987347660487</c:v>
                </c:pt>
                <c:pt idx="129">
                  <c:v>0.62727146272156509</c:v>
                </c:pt>
                <c:pt idx="130">
                  <c:v>0.57110250915052996</c:v>
                </c:pt>
                <c:pt idx="131">
                  <c:v>0.51925011045916325</c:v>
                </c:pt>
                <c:pt idx="132">
                  <c:v>0.47145811786040126</c:v>
                </c:pt>
                <c:pt idx="133">
                  <c:v>0.42747786309466018</c:v>
                </c:pt>
                <c:pt idx="134">
                  <c:v>0.38706877012899288</c:v>
                </c:pt>
                <c:pt idx="135">
                  <c:v>0.34999885735720337</c:v>
                </c:pt>
                <c:pt idx="136">
                  <c:v>0.31604513657546957</c:v>
                </c:pt>
                <c:pt idx="137">
                  <c:v>0.28499391536199159</c:v>
                </c:pt>
                <c:pt idx="138">
                  <c:v>0.25664100974052029</c:v>
                </c:pt>
                <c:pt idx="139">
                  <c:v>0.23079187416324196</c:v>
                </c:pt>
                <c:pt idx="140">
                  <c:v>0.20726165591570403</c:v>
                </c:pt>
                <c:pt idx="141">
                  <c:v>0.18587518103314263</c:v>
                </c:pt>
                <c:pt idx="142">
                  <c:v>0.16646687873184268</c:v>
                </c:pt>
                <c:pt idx="143">
                  <c:v>0.1488806512092038</c:v>
                </c:pt>
                <c:pt idx="144">
                  <c:v>0.13296969546033799</c:v>
                </c:pt>
                <c:pt idx="145">
                  <c:v>0.11859628350535278</c:v>
                </c:pt>
                <c:pt idx="146">
                  <c:v>0.10563150712793021</c:v>
                </c:pt>
                <c:pt idx="147">
                  <c:v>9.3954992900006182E-2</c:v>
                </c:pt>
                <c:pt idx="148">
                  <c:v>8.3454592916488685E-2</c:v>
                </c:pt>
                <c:pt idx="149">
                  <c:v>7.402605629483143E-2</c:v>
                </c:pt>
                <c:pt idx="150">
                  <c:v>6.5572686113157863E-2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614-4E30-B21A-CB24BD4C38F5}"/>
            </c:ext>
          </c:extLst>
        </c:ser>
        <c:ser>
          <c:idx val="3"/>
          <c:order val="1"/>
          <c:tx>
            <c:strRef>
              <c:f>Sheet1!$C$1</c:f>
              <c:strCache>
                <c:ptCount val="1"/>
                <c:pt idx="0">
                  <c:v>LDA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Sheet1!$A$2:$A$152</c:f>
              <c:numCache>
                <c:formatCode>General</c:formatCode>
                <c:ptCount val="1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</c:numCache>
            </c:numRef>
          </c:cat>
          <c:val>
            <c:numRef>
              <c:f>Sheet1!$C$2:$C$152</c:f>
              <c:numCache>
                <c:formatCode>General</c:formatCode>
                <c:ptCount val="151"/>
                <c:pt idx="0">
                  <c:v>2.3676777759599426E-6</c:v>
                </c:pt>
                <c:pt idx="1">
                  <c:v>3.5843232286423772E-6</c:v>
                </c:pt>
                <c:pt idx="2">
                  <c:v>5.3972831573979206E-6</c:v>
                </c:pt>
                <c:pt idx="3">
                  <c:v>8.0840074772296619E-6</c:v>
                </c:pt>
                <c:pt idx="4">
                  <c:v>1.2043748482343033E-5</c:v>
                </c:pt>
                <c:pt idx="5">
                  <c:v>1.7847611968888484E-5</c:v>
                </c:pt>
                <c:pt idx="6">
                  <c:v>2.6307647885535562E-5</c:v>
                </c:pt>
                <c:pt idx="7">
                  <c:v>3.8571576773899109E-5</c:v>
                </c:pt>
                <c:pt idx="8">
                  <c:v>5.6251775192919506E-5</c:v>
                </c:pt>
                <c:pt idx="9">
                  <c:v>8.1599695723762552E-5</c:v>
                </c:pt>
                <c:pt idx="10">
                  <c:v>1.1774007643323132E-4</c:v>
                </c:pt>
                <c:pt idx="11">
                  <c:v>1.6898320961847375E-4</c:v>
                </c:pt>
                <c:pt idx="12">
                  <c:v>2.412383021705666E-4</c:v>
                </c:pt>
                <c:pt idx="13">
                  <c:v>3.4255667854402754E-4</c:v>
                </c:pt>
                <c:pt idx="14">
                  <c:v>4.8384034817433835E-4</c:v>
                </c:pt>
                <c:pt idx="15">
                  <c:v>6.7975935353079854E-4</c:v>
                </c:pt>
                <c:pt idx="16">
                  <c:v>9.4993036351730088E-4</c:v>
                </c:pt>
                <c:pt idx="17">
                  <c:v>1.3204191501801578E-3</c:v>
                </c:pt>
                <c:pt idx="18">
                  <c:v>1.8256407717505351E-3</c:v>
                </c:pt>
                <c:pt idx="19">
                  <c:v>2.5107432589058284E-3</c:v>
                </c:pt>
                <c:pt idx="20">
                  <c:v>3.4345730012977109E-3</c:v>
                </c:pt>
                <c:pt idx="21">
                  <c:v>4.6733323253275562E-3</c:v>
                </c:pt>
                <c:pt idx="22">
                  <c:v>6.3250512093409343E-3</c:v>
                </c:pt>
                <c:pt idx="23">
                  <c:v>8.5150047398314024E-3</c:v>
                </c:pt>
                <c:pt idx="24">
                  <c:v>1.1402214566635174E-2</c:v>
                </c:pt>
                <c:pt idx="25">
                  <c:v>1.5187174806254585E-2</c:v>
                </c:pt>
                <c:pt idx="26">
                  <c:v>2.0120938862235691E-2</c:v>
                </c:pt>
                <c:pt idx="27">
                  <c:v>2.6515691551795478E-2</c:v>
                </c:pt>
                <c:pt idx="28">
                  <c:v>3.475690865443401E-2</c:v>
                </c:pt>
                <c:pt idx="29">
                  <c:v>4.5317171355576925E-2</c:v>
                </c:pt>
                <c:pt idx="30">
                  <c:v>5.8771653908870951E-2</c:v>
                </c:pt>
                <c:pt idx="31">
                  <c:v>7.5815237240973041E-2</c:v>
                </c:pt>
                <c:pt idx="32">
                  <c:v>9.7281117614832546E-2</c:v>
                </c:pt>
                <c:pt idx="33">
                  <c:v>0.12416067690435512</c:v>
                </c:pt>
                <c:pt idx="34">
                  <c:v>0.15762425942789671</c:v>
                </c:pt>
                <c:pt idx="35">
                  <c:v>0.19904236067602449</c:v>
                </c:pt>
                <c:pt idx="36">
                  <c:v>0.2500065780680864</c:v>
                </c:pt>
                <c:pt idx="37">
                  <c:v>0.31234950711621479</c:v>
                </c:pt>
                <c:pt idx="38">
                  <c:v>0.38816259389853242</c:v>
                </c:pt>
                <c:pt idx="39">
                  <c:v>0.47981078428542234</c:v>
                </c:pt>
                <c:pt idx="40">
                  <c:v>0.58994265156723469</c:v>
                </c:pt>
                <c:pt idx="41">
                  <c:v>0.72149454840733862</c:v>
                </c:pt>
                <c:pt idx="42">
                  <c:v>0.87768722926543374</c:v>
                </c:pt>
                <c:pt idx="43">
                  <c:v>1.0620133394658509</c:v>
                </c:pt>
                <c:pt idx="44">
                  <c:v>1.278214181114079</c:v>
                </c:pt>
                <c:pt idx="45">
                  <c:v>1.53024425776771</c:v>
                </c:pt>
                <c:pt idx="46">
                  <c:v>1.8222222813109432</c:v>
                </c:pt>
                <c:pt idx="47">
                  <c:v>2.1583676054085799</c:v>
                </c:pt>
                <c:pt idx="48">
                  <c:v>2.5429214359807712</c:v>
                </c:pt>
                <c:pt idx="49">
                  <c:v>2.9800526611628477</c:v>
                </c:pt>
                <c:pt idx="50">
                  <c:v>3.4737487360427437</c:v>
                </c:pt>
                <c:pt idx="51">
                  <c:v>4.0276927391522781</c:v>
                </c:pt>
                <c:pt idx="52">
                  <c:v>4.6451284689704906</c:v>
                </c:pt>
                <c:pt idx="53">
                  <c:v>5.328716242910021</c:v>
                </c:pt>
                <c:pt idx="54">
                  <c:v>6.0803828647134708</c:v>
                </c:pt>
                <c:pt idx="55">
                  <c:v>6.9011699991172257</c:v>
                </c:pt>
                <c:pt idx="56">
                  <c:v>7.7910858907020781</c:v>
                </c:pt>
                <c:pt idx="57">
                  <c:v>8.7489659401866735</c:v>
                </c:pt>
                <c:pt idx="58">
                  <c:v>9.7723480592043277</c:v>
                </c:pt>
                <c:pt idx="59">
                  <c:v>10.857368919954654</c:v>
                </c:pt>
                <c:pt idx="60">
                  <c:v>11.998687161225117</c:v>
                </c:pt>
                <c:pt idx="61">
                  <c:v>13.189439278524713</c:v>
                </c:pt>
                <c:pt idx="62">
                  <c:v>14.421233296972034</c:v>
                </c:pt>
                <c:pt idx="63">
                  <c:v>15.684184399222602</c:v>
                </c:pt>
                <c:pt idx="64">
                  <c:v>16.96699547154622</c:v>
                </c:pt>
                <c:pt idx="65">
                  <c:v>18.257084070839973</c:v>
                </c:pt>
                <c:pt idx="66">
                  <c:v>19.540755652597113</c:v>
                </c:pt>
                <c:pt idx="67">
                  <c:v>20.803421099075017</c:v>
                </c:pt>
                <c:pt idx="68">
                  <c:v>22.029854725765876</c:v>
                </c:pt>
                <c:pt idx="69">
                  <c:v>23.204487110063248</c:v>
                </c:pt>
                <c:pt idx="70">
                  <c:v>24.311725371155703</c:v>
                </c:pt>
                <c:pt idx="71">
                  <c:v>25.336292027030272</c:v>
                </c:pt>
                <c:pt idx="72">
                  <c:v>26.263572349792561</c:v>
                </c:pt>
                <c:pt idx="73">
                  <c:v>27.079959309928885</c:v>
                </c:pt>
                <c:pt idx="74">
                  <c:v>27.773184802992024</c:v>
                </c:pt>
                <c:pt idx="75">
                  <c:v>28.332625927206006</c:v>
                </c:pt>
                <c:pt idx="76">
                  <c:v>28.749575642526828</c:v>
                </c:pt>
                <c:pt idx="77">
                  <c:v>29.017468179975921</c:v>
                </c:pt>
                <c:pt idx="78">
                  <c:v>29.132051047902042</c:v>
                </c:pt>
                <c:pt idx="79">
                  <c:v>29.091497338088526</c:v>
                </c:pt>
                <c:pt idx="80">
                  <c:v>28.896454186745114</c:v>
                </c:pt>
                <c:pt idx="81">
                  <c:v>28.550025593887348</c:v>
                </c:pt>
                <c:pt idx="82">
                  <c:v>28.057690238544737</c:v>
                </c:pt>
                <c:pt idx="83">
                  <c:v>27.427157330823071</c:v>
                </c:pt>
                <c:pt idx="84">
                  <c:v>26.668165801011309</c:v>
                </c:pt>
                <c:pt idx="85">
                  <c:v>25.79223413497218</c:v>
                </c:pt>
                <c:pt idx="86">
                  <c:v>24.81236983269066</c:v>
                </c:pt>
                <c:pt idx="87">
                  <c:v>23.742748721233745</c:v>
                </c:pt>
                <c:pt idx="88">
                  <c:v>22.598375145855655</c:v>
                </c:pt>
                <c:pt idx="89">
                  <c:v>21.394734370336508</c:v>
                </c:pt>
                <c:pt idx="90">
                  <c:v>20.14744834261289</c:v>
                </c:pt>
                <c:pt idx="91">
                  <c:v>18.871945351995397</c:v>
                </c:pt>
                <c:pt idx="92">
                  <c:v>17.583153069742636</c:v>
                </c:pt>
                <c:pt idx="93">
                  <c:v>16.295223093921081</c:v>
                </c:pt>
                <c:pt idx="94">
                  <c:v>15.021293494439426</c:v>
                </c:pt>
                <c:pt idx="95">
                  <c:v>13.77329406529287</c:v>
                </c:pt>
                <c:pt idx="96">
                  <c:v>12.561797131456929</c:v>
                </c:pt>
                <c:pt idx="97">
                  <c:v>11.39591491788466</c:v>
                </c:pt>
                <c:pt idx="98">
                  <c:v>10.283242750449224</c:v>
                </c:pt>
                <c:pt idx="99">
                  <c:v>9.2298457945599548</c:v>
                </c:pt>
                <c:pt idx="100">
                  <c:v>8.2402857030215877</c:v>
                </c:pt>
                <c:pt idx="101">
                  <c:v>7.3176824804022633</c:v>
                </c:pt>
                <c:pt idx="102">
                  <c:v>6.4638060993482336</c:v>
                </c:pt>
                <c:pt idx="103">
                  <c:v>5.6791919306610215</c:v>
                </c:pt>
                <c:pt idx="104">
                  <c:v>4.9632738637412608</c:v>
                </c:pt>
                <c:pt idx="105">
                  <c:v>4.3145290740402</c:v>
                </c:pt>
                <c:pt idx="106">
                  <c:v>3.7306287056449632</c:v>
                </c:pt>
                <c:pt idx="107">
                  <c:v>3.2085892386788193</c:v>
                </c:pt>
                <c:pt idx="108">
                  <c:v>2.7449199570221468</c:v>
                </c:pt>
                <c:pt idx="109">
                  <c:v>2.33576267476754</c:v>
                </c:pt>
                <c:pt idx="110">
                  <c:v>1.9770206739814056</c:v>
                </c:pt>
                <c:pt idx="111">
                  <c:v>1.6644746095770966</c:v>
                </c:pt>
                <c:pt idx="112">
                  <c:v>1.3938839126671492</c:v>
                </c:pt>
                <c:pt idx="113">
                  <c:v>1.1610729415522423</c:v>
                </c:pt>
                <c:pt idx="114">
                  <c:v>0.96200176670897819</c:v>
                </c:pt>
                <c:pt idx="115">
                  <c:v>0.792822017358914</c:v>
                </c:pt>
                <c:pt idx="116">
                  <c:v>0.64991865412192729</c:v>
                </c:pt>
                <c:pt idx="117">
                  <c:v>0.52993886296651171</c:v>
                </c:pt>
                <c:pt idx="118">
                  <c:v>0.42980949370025601</c:v>
                </c:pt>
                <c:pt idx="119">
                  <c:v>0.34674459947801173</c:v>
                </c:pt>
                <c:pt idx="120">
                  <c:v>0.27824468329902874</c:v>
                </c:pt>
                <c:pt idx="121">
                  <c:v>0.22208923630472324</c:v>
                </c:pt>
                <c:pt idx="122">
                  <c:v>0.17632407493519217</c:v>
                </c:pt>
                <c:pt idx="123">
                  <c:v>0.13924486376835707</c:v>
                </c:pt>
                <c:pt idx="124">
                  <c:v>0.10937806156835413</c:v>
                </c:pt>
                <c:pt idx="125">
                  <c:v>8.5460361866280352E-2</c:v>
                </c:pt>
                <c:pt idx="126">
                  <c:v>6.6417526799934554E-2</c:v>
                </c:pt>
                <c:pt idx="127">
                  <c:v>5.1343342606951288E-2</c:v>
                </c:pt>
                <c:pt idx="128">
                  <c:v>3.9479263834936301E-2</c:v>
                </c:pt>
                <c:pt idx="129">
                  <c:v>3.0195165877837431E-2</c:v>
                </c:pt>
                <c:pt idx="130">
                  <c:v>2.2971495032746501E-2</c:v>
                </c:pt>
                <c:pt idx="131">
                  <c:v>1.7382993560165906E-2</c:v>
                </c:pt>
                <c:pt idx="132">
                  <c:v>1.3084084639778596E-2</c:v>
                </c:pt>
                <c:pt idx="133">
                  <c:v>9.79592807431128E-3</c:v>
                </c:pt>
                <c:pt idx="134">
                  <c:v>7.2951008103265703E-3</c:v>
                </c:pt>
                <c:pt idx="135">
                  <c:v>5.4038150313482965E-3</c:v>
                </c:pt>
                <c:pt idx="136">
                  <c:v>3.9815586690174374E-3</c:v>
                </c:pt>
                <c:pt idx="137">
                  <c:v>2.9180264975385748E-3</c:v>
                </c:pt>
                <c:pt idx="138">
                  <c:v>2.1272023798361776E-3</c:v>
                </c:pt>
                <c:pt idx="139">
                  <c:v>1.5424527046077855E-3</c:v>
                </c:pt>
                <c:pt idx="140">
                  <c:v>1.1124957736370086E-3</c:v>
                </c:pt>
                <c:pt idx="141">
                  <c:v>7.9812028764337161E-4</c:v>
                </c:pt>
                <c:pt idx="142">
                  <c:v>5.6953680979377375E-4</c:v>
                </c:pt>
                <c:pt idx="143">
                  <c:v>4.0425808402439503E-4</c:v>
                </c:pt>
                <c:pt idx="144">
                  <c:v>2.8541651278826127E-4</c:v>
                </c:pt>
                <c:pt idx="145">
                  <c:v>2.004393312881603E-4</c:v>
                </c:pt>
                <c:pt idx="146">
                  <c:v>1.4001361279421389E-4</c:v>
                </c:pt>
                <c:pt idx="147">
                  <c:v>9.728391640968247E-5</c:v>
                </c:pt>
                <c:pt idx="148">
                  <c:v>6.7234982644602474E-5</c:v>
                </c:pt>
                <c:pt idx="149">
                  <c:v>4.6220327195196543E-5</c:v>
                </c:pt>
                <c:pt idx="150">
                  <c:v>3.1604884038429223E-5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614-4E30-B21A-CB24BD4C38F5}"/>
            </c:ext>
          </c:extLst>
        </c:ser>
        <c:ser>
          <c:idx val="4"/>
          <c:order val="2"/>
          <c:tx>
            <c:strRef>
              <c:f>Sheet1!$D$1</c:f>
              <c:strCache>
                <c:ptCount val="1"/>
                <c:pt idx="0">
                  <c:v>NN (image-based)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Sheet1!$A$2:$A$152</c:f>
              <c:numCache>
                <c:formatCode>General</c:formatCode>
                <c:ptCount val="1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</c:numCache>
            </c:numRef>
          </c:cat>
          <c:val>
            <c:numRef>
              <c:f>Sheet1!$D$2:$D$152</c:f>
              <c:numCache>
                <c:formatCode>General</c:formatCode>
                <c:ptCount val="151"/>
                <c:pt idx="0">
                  <c:v>12.574487222346082</c:v>
                </c:pt>
                <c:pt idx="1">
                  <c:v>13.089067678186623</c:v>
                </c:pt>
                <c:pt idx="2">
                  <c:v>13.595161061236944</c:v>
                </c:pt>
                <c:pt idx="3">
                  <c:v>14.090201865846488</c:v>
                </c:pt>
                <c:pt idx="4">
                  <c:v>14.571601563669377</c:v>
                </c:pt>
                <c:pt idx="5">
                  <c:v>15.03677061240408</c:v>
                </c:pt>
                <c:pt idx="6">
                  <c:v>15.483141251654294</c:v>
                </c:pt>
                <c:pt idx="7">
                  <c:v>15.908190811526906</c:v>
                </c:pt>
                <c:pt idx="8">
                  <c:v>16.30946524262982</c:v>
                </c:pt>
                <c:pt idx="9">
                  <c:v>16.684602563763324</c:v>
                </c:pt>
                <c:pt idx="10">
                  <c:v>17.031355916198336</c:v>
                </c:pt>
                <c:pt idx="11">
                  <c:v>17.347615911291797</c:v>
                </c:pt>
                <c:pt idx="12">
                  <c:v>17.631431961483635</c:v>
                </c:pt>
                <c:pt idx="13">
                  <c:v>17.88103229351756</c:v>
                </c:pt>
                <c:pt idx="14">
                  <c:v>18.094842356976244</c:v>
                </c:pt>
                <c:pt idx="15">
                  <c:v>18.271501360747152</c:v>
                </c:pt>
                <c:pt idx="16">
                  <c:v>18.409876694547346</c:v>
                </c:pt>
                <c:pt idx="17">
                  <c:v>18.509076021728383</c:v>
                </c:pt>
                <c:pt idx="18">
                  <c:v>18.568456862746064</c:v>
                </c:pt>
                <c:pt idx="19">
                  <c:v>18.587633525309215</c:v>
                </c:pt>
                <c:pt idx="20">
                  <c:v>18.566481276629929</c:v>
                </c:pt>
                <c:pt idx="21">
                  <c:v>18.505137694634026</c:v>
                </c:pt>
                <c:pt idx="22">
                  <c:v>18.404001177654045</c:v>
                </c:pt>
                <c:pt idx="23">
                  <c:v>18.263726635189634</c:v>
                </c:pt>
                <c:pt idx="24">
                  <c:v>18.085218424942873</c:v>
                </c:pt>
                <c:pt idx="25">
                  <c:v>17.8696206426911</c:v>
                </c:pt>
                <c:pt idx="26">
                  <c:v>17.61830491084919</c:v>
                </c:pt>
                <c:pt idx="27">
                  <c:v>17.332855848047959</c:v>
                </c:pt>
                <c:pt idx="28">
                  <c:v>17.015054435032884</c:v>
                </c:pt>
                <c:pt idx="29">
                  <c:v>16.666859521066861</c:v>
                </c:pt>
                <c:pt idx="30">
                  <c:v>16.29038773929673</c:v>
                </c:pt>
                <c:pt idx="31">
                  <c:v>15.88789211881617</c:v>
                </c:pt>
                <c:pt idx="32">
                  <c:v>15.461739695142036</c:v>
                </c:pt>
                <c:pt idx="33">
                  <c:v>15.014388429349184</c:v>
                </c:pt>
                <c:pt idx="34">
                  <c:v>14.548363749134289</c:v>
                </c:pt>
                <c:pt idx="35">
                  <c:v>14.066235022673137</c:v>
                </c:pt>
                <c:pt idx="36">
                  <c:v>13.5705922684845</c:v>
                </c:pt>
                <c:pt idx="37">
                  <c:v>13.064023391910219</c:v>
                </c:pt>
                <c:pt idx="38">
                  <c:v>12.549092221654782</c:v>
                </c:pt>
                <c:pt idx="39">
                  <c:v>12.028317598574317</c:v>
                </c:pt>
                <c:pt idx="40">
                  <c:v>11.50415374411013</c:v>
                </c:pt>
                <c:pt idx="41">
                  <c:v>10.978972108028369</c:v>
                </c:pt>
                <c:pt idx="42">
                  <c:v>10.455044865096902</c:v>
                </c:pt>
                <c:pt idx="43">
                  <c:v>9.9345301986691137</c:v>
                </c:pt>
                <c:pt idx="44">
                  <c:v>9.419459476524084</c:v>
                </c:pt>
                <c:pt idx="45">
                  <c:v>8.9117263913975009</c:v>
                </c:pt>
                <c:pt idx="46">
                  <c:v>8.4130781060671218</c:v>
                </c:pt>
                <c:pt idx="47">
                  <c:v>7.925108411232352</c:v>
                </c:pt>
                <c:pt idx="48">
                  <c:v>7.4492528743016937</c:v>
                </c:pt>
                <c:pt idx="49">
                  <c:v>6.9867859290662793</c:v>
                </c:pt>
                <c:pt idx="50">
                  <c:v>6.5388198305156688</c:v>
                </c:pt>
                <c:pt idx="51">
                  <c:v>6.1063053760932142</c:v>
                </c:pt>
                <c:pt idx="52">
                  <c:v>5.6900342747627963</c:v>
                </c:pt>
                <c:pt idx="53">
                  <c:v>5.2906430285584314</c:v>
                </c:pt>
                <c:pt idx="54">
                  <c:v>4.9086181779240015</c:v>
                </c:pt>
                <c:pt idx="55">
                  <c:v>4.5443027521575861</c:v>
                </c:pt>
                <c:pt idx="56">
                  <c:v>4.1979037596149356</c:v>
                </c:pt>
                <c:pt idx="57">
                  <c:v>3.8695005488947087</c:v>
                </c:pt>
                <c:pt idx="58">
                  <c:v>3.5590538718592395</c:v>
                </c:pt>
                <c:pt idx="59">
                  <c:v>3.2664154818214128</c:v>
                </c:pt>
                <c:pt idx="60">
                  <c:v>2.9913381052911348</c:v>
                </c:pt>
                <c:pt idx="61">
                  <c:v>2.7334856330292276</c:v>
                </c:pt>
                <c:pt idx="62">
                  <c:v>2.492443385484064</c:v>
                </c:pt>
                <c:pt idx="63">
                  <c:v>2.2677283186523742</c:v>
                </c:pt>
                <c:pt idx="64">
                  <c:v>2.0587990486700387</c:v>
                </c:pt>
                <c:pt idx="65">
                  <c:v>1.865065586662086</c:v>
                </c:pt>
                <c:pt idx="66">
                  <c:v>1.6858986892342944</c:v>
                </c:pt>
                <c:pt idx="67">
                  <c:v>1.5206387441578078</c:v>
                </c:pt>
                <c:pt idx="68">
                  <c:v>1.3686041249914283</c:v>
                </c:pt>
                <c:pt idx="69">
                  <c:v>1.2290989623379991</c:v>
                </c:pt>
                <c:pt idx="70">
                  <c:v>1.1014202929060894</c:v>
                </c:pt>
                <c:pt idx="71">
                  <c:v>0.98486456034263026</c:v>
                </c:pt>
                <c:pt idx="72">
                  <c:v>0.87873345374707179</c:v>
                </c:pt>
                <c:pt idx="73">
                  <c:v>0.78233908073792502</c:v>
                </c:pt>
                <c:pt idx="74">
                  <c:v>0.69500848181712649</c:v>
                </c:pt>
                <c:pt idx="75">
                  <c:v>0.61608750149828118</c:v>
                </c:pt>
                <c:pt idx="76">
                  <c:v>0.54494403919381085</c:v>
                </c:pt>
                <c:pt idx="77">
                  <c:v>0.48097070918440948</c:v>
                </c:pt>
                <c:pt idx="78">
                  <c:v>0.42358694413822323</c:v>
                </c:pt>
                <c:pt idx="79">
                  <c:v>0.37224058064568344</c:v>
                </c:pt>
                <c:pt idx="80">
                  <c:v>0.32640896814647669</c:v>
                </c:pt>
                <c:pt idx="81">
                  <c:v>0.28559964452100112</c:v>
                </c:pt>
                <c:pt idx="82">
                  <c:v>0.24935062258500654</c:v>
                </c:pt>
                <c:pt idx="83">
                  <c:v>0.21723033185691107</c:v>
                </c:pt>
                <c:pt idx="84">
                  <c:v>0.18883725936207796</c:v>
                </c:pt>
                <c:pt idx="85">
                  <c:v>0.16379933199932076</c:v>
                </c:pt>
                <c:pt idx="86">
                  <c:v>0.14177308122440294</c:v>
                </c:pt>
                <c:pt idx="87">
                  <c:v>0.12244262860336226</c:v>
                </c:pt>
                <c:pt idx="88">
                  <c:v>0.10551852825108284</c:v>
                </c:pt>
                <c:pt idx="89">
                  <c:v>9.0736499387799971E-2</c:v>
                </c:pt>
                <c:pt idx="90">
                  <c:v>7.7856079301382636E-2</c:v>
                </c:pt>
                <c:pt idx="91">
                  <c:v>6.6659223971558795E-2</c:v>
                </c:pt>
                <c:pt idx="92">
                  <c:v>5.6948880560523829E-2</c:v>
                </c:pt>
                <c:pt idx="93">
                  <c:v>4.8547552960580796E-2</c:v>
                </c:pt>
                <c:pt idx="94">
                  <c:v>4.1295878662693235E-2</c:v>
                </c:pt>
                <c:pt idx="95">
                  <c:v>3.5051232410503584E-2</c:v>
                </c:pt>
                <c:pt idx="96">
                  <c:v>2.9686369464514507E-2</c:v>
                </c:pt>
                <c:pt idx="97">
                  <c:v>2.5088118844951771E-2</c:v>
                </c:pt>
                <c:pt idx="98">
                  <c:v>2.1156134666277606E-2</c:v>
                </c:pt>
                <c:pt idx="99">
                  <c:v>1.7801711631830603E-2</c:v>
                </c:pt>
                <c:pt idx="100">
                  <c:v>1.4946668928270445E-2</c:v>
                </c:pt>
                <c:pt idx="101">
                  <c:v>1.2522305146034201E-2</c:v>
                </c:pt>
                <c:pt idx="102">
                  <c:v>1.0468425449269915E-2</c:v>
                </c:pt>
                <c:pt idx="103">
                  <c:v>8.7324410186319524E-3</c:v>
                </c:pt>
                <c:pt idx="104">
                  <c:v>7.268539782085112E-3</c:v>
                </c:pt>
                <c:pt idx="105">
                  <c:v>6.0369266195769416E-3</c:v>
                </c:pt>
                <c:pt idx="106">
                  <c:v>5.0031305627493581E-3</c:v>
                </c:pt>
                <c:pt idx="107">
                  <c:v>4.1373759955078641E-3</c:v>
                </c:pt>
                <c:pt idx="108">
                  <c:v>3.4140144795618299E-3</c:v>
                </c:pt>
                <c:pt idx="109">
                  <c:v>2.8110135652877001E-3</c:v>
                </c:pt>
                <c:pt idx="110">
                  <c:v>2.3094987870715851E-3</c:v>
                </c:pt>
                <c:pt idx="111">
                  <c:v>1.8933449688903028E-3</c:v>
                </c:pt>
                <c:pt idx="112">
                  <c:v>1.5488129663406658E-3</c:v>
                </c:pt>
                <c:pt idx="113">
                  <c:v>1.264228032661648E-3</c:v>
                </c:pt>
                <c:pt idx="114">
                  <c:v>1.0296961066334066E-3</c:v>
                </c:pt>
                <c:pt idx="115">
                  <c:v>8.3685446886041734E-4</c:v>
                </c:pt>
                <c:pt idx="116">
                  <c:v>6.7865339030386733E-4</c:v>
                </c:pt>
                <c:pt idx="117">
                  <c:v>5.4916559465105486E-4</c:v>
                </c:pt>
                <c:pt idx="118">
                  <c:v>4.4342056695566946E-4</c:v>
                </c:pt>
                <c:pt idx="119">
                  <c:v>3.5726095880232142E-4</c:v>
                </c:pt>
                <c:pt idx="120">
                  <c:v>2.8721855990127497E-4</c:v>
                </c:pt>
                <c:pt idx="121">
                  <c:v>2.3040752330077201E-4</c:v>
                </c:pt>
                <c:pt idx="122">
                  <c:v>1.844327429568277E-4</c:v>
                </c:pt>
                <c:pt idx="123">
                  <c:v>1.4731148562355104E-4</c:v>
                </c:pt>
                <c:pt idx="124">
                  <c:v>1.1740657198682258E-4</c:v>
                </c:pt>
                <c:pt idx="125">
                  <c:v>9.3369583304529224E-5</c:v>
                </c:pt>
                <c:pt idx="126">
                  <c:v>7.4092738674899969E-5</c:v>
                </c:pt>
                <c:pt idx="127">
                  <c:v>5.8668243981997449E-5</c:v>
                </c:pt>
                <c:pt idx="128">
                  <c:v>4.6354056456093378E-5</c:v>
                </c:pt>
                <c:pt idx="129">
                  <c:v>3.6545138802571877E-5</c:v>
                </c:pt>
                <c:pt idx="130">
                  <c:v>2.8749394377293933E-5</c:v>
                </c:pt>
                <c:pt idx="131">
                  <c:v>2.2567580462681891E-5</c:v>
                </c:pt>
                <c:pt idx="132">
                  <c:v>1.7676590988428972E-5</c:v>
                </c:pt>
                <c:pt idx="133">
                  <c:v>1.3815583783838744E-5</c:v>
                </c:pt>
                <c:pt idx="134">
                  <c:v>1.0774501432195879E-5</c:v>
                </c:pt>
                <c:pt idx="135">
                  <c:v>8.3845998282116362E-6</c:v>
                </c:pt>
                <c:pt idx="136">
                  <c:v>6.5106554231777939E-6</c:v>
                </c:pt>
                <c:pt idx="137">
                  <c:v>5.0445716667261989E-6</c:v>
                </c:pt>
                <c:pt idx="138">
                  <c:v>3.9001480760539904E-6</c:v>
                </c:pt>
                <c:pt idx="139">
                  <c:v>3.0088124002414654E-6</c:v>
                </c:pt>
                <c:pt idx="140">
                  <c:v>2.3161481697447997E-6</c:v>
                </c:pt>
                <c:pt idx="141">
                  <c:v>1.7790771501320488E-6</c:v>
                </c:pt>
                <c:pt idx="142">
                  <c:v>1.3635794236050748E-6</c:v>
                </c:pt>
                <c:pt idx="143">
                  <c:v>1.0428535186565113E-6</c:v>
                </c:pt>
                <c:pt idx="144">
                  <c:v>7.9583566309280977E-7</c:v>
                </c:pt>
                <c:pt idx="145">
                  <c:v>6.0601126519991195E-7</c:v>
                </c:pt>
                <c:pt idx="146">
                  <c:v>4.6046350209580253E-7</c:v>
                </c:pt>
                <c:pt idx="147">
                  <c:v>3.4911373990805409E-7</c:v>
                </c:pt>
                <c:pt idx="148">
                  <c:v>2.641167138336457E-7</c:v>
                </c:pt>
                <c:pt idx="149">
                  <c:v>1.9938020725225219E-7</c:v>
                </c:pt>
                <c:pt idx="150">
                  <c:v>1.5018460460000999E-7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78-4204-B72E-459089C34A0F}"/>
            </c:ext>
          </c:extLst>
        </c:ser>
        <c:ser>
          <c:idx val="5"/>
          <c:order val="3"/>
          <c:tx>
            <c:strRef>
              <c:f>Sheet1!$E$1</c:f>
              <c:strCache>
                <c:ptCount val="1"/>
                <c:pt idx="0">
                  <c:v>NN (pretrained image-based)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Sheet1!$A$2:$A$152</c:f>
              <c:numCache>
                <c:formatCode>General</c:formatCode>
                <c:ptCount val="1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</c:numCache>
            </c:numRef>
          </c:cat>
          <c:val>
            <c:numRef>
              <c:f>Sheet1!$E$2:$E$152</c:f>
              <c:numCache>
                <c:formatCode>General</c:formatCode>
                <c:ptCount val="15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1197784203572155.8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78-4204-B72E-459089C34A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637392"/>
        <c:axId val="483826384"/>
      </c:lineChart>
      <c:catAx>
        <c:axId val="525637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/>
                  <a:t>Accuracy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2638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483826384"/>
        <c:scaling>
          <c:orientation val="minMax"/>
          <c:max val="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/>
                  <a:t>Probability</a:t>
                </a:r>
                <a:r>
                  <a:rPr lang="en-GB" sz="1800" baseline="0" dirty="0"/>
                  <a:t> Density</a:t>
                </a:r>
                <a:endParaRPr lang="en-GB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Sheet1!$A$2:$A$182</c:f>
              <c:numCache>
                <c:formatCode>General</c:formatCode>
                <c:ptCount val="18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</c:numCache>
            </c:numRef>
          </c:cat>
          <c:val>
            <c:numRef>
              <c:f>Sheet1!$B$2:$B$182</c:f>
              <c:numCache>
                <c:formatCode>General</c:formatCode>
                <c:ptCount val="181"/>
                <c:pt idx="0">
                  <c:v>1.1365012881854684</c:v>
                </c:pt>
                <c:pt idx="1">
                  <c:v>1.2351326767902258</c:v>
                </c:pt>
                <c:pt idx="2">
                  <c:v>1.3404829117685135</c:v>
                </c:pt>
                <c:pt idx="3">
                  <c:v>1.4528237927845595</c:v>
                </c:pt>
                <c:pt idx="4">
                  <c:v>1.5724201350866116</c:v>
                </c:pt>
                <c:pt idx="5">
                  <c:v>1.6995276722468737</c:v>
                </c:pt>
                <c:pt idx="6">
                  <c:v>1.8343908495880048</c:v>
                </c:pt>
                <c:pt idx="7">
                  <c:v>1.9772405181826509</c:v>
                </c:pt>
                <c:pt idx="8">
                  <c:v>2.1282915411101064</c:v>
                </c:pt>
                <c:pt idx="9">
                  <c:v>2.2877403254640432</c:v>
                </c:pt>
                <c:pt idx="10">
                  <c:v>2.4557622954047327</c:v>
                </c:pt>
                <c:pt idx="11">
                  <c:v>2.6325093233148325</c:v>
                </c:pt>
                <c:pt idx="12">
                  <c:v>2.8181071378241143</c:v>
                </c:pt>
                <c:pt idx="13">
                  <c:v>3.0126527290893415</c:v>
                </c:pt>
                <c:pt idx="14">
                  <c:v>3.2162117732238373</c:v>
                </c:pt>
                <c:pt idx="15">
                  <c:v>3.4288160991395302</c:v>
                </c:pt>
                <c:pt idx="16">
                  <c:v>3.6504612222652026</c:v>
                </c:pt>
                <c:pt idx="17">
                  <c:v>3.8811039706111594</c:v>
                </c:pt>
                <c:pt idx="18">
                  <c:v>4.1206602294366323</c:v>
                </c:pt>
                <c:pt idx="19">
                  <c:v>4.3690028313170064</c:v>
                </c:pt>
                <c:pt idx="20">
                  <c:v>4.6259596186808718</c:v>
                </c:pt>
                <c:pt idx="21">
                  <c:v>4.8913117058708702</c:v>
                </c:pt>
                <c:pt idx="22">
                  <c:v>5.1647919674600287</c:v>
                </c:pt>
                <c:pt idx="23">
                  <c:v>5.4460837789118246</c:v>
                </c:pt>
                <c:pt idx="24">
                  <c:v>5.7348200346967984</c:v>
                </c:pt>
                <c:pt idx="25">
                  <c:v>6.0305824676642557</c:v>
                </c:pt>
                <c:pt idx="26">
                  <c:v>6.3329012918118783</c:v>
                </c:pt>
                <c:pt idx="27">
                  <c:v>6.6412551886011011</c:v>
                </c:pt>
                <c:pt idx="28">
                  <c:v>6.9550716546388935</c:v>
                </c:pt>
                <c:pt idx="29">
                  <c:v>7.2737277258992474</c:v>
                </c:pt>
                <c:pt idx="30">
                  <c:v>7.596551090707214</c:v>
                </c:pt>
                <c:pt idx="31">
                  <c:v>7.9228216004774588</c:v>
                </c:pt>
                <c:pt idx="32">
                  <c:v>8.2517731837146897</c:v>
                </c:pt>
                <c:pt idx="33">
                  <c:v>8.5825961650778595</c:v>
                </c:pt>
                <c:pt idx="34">
                  <c:v>8.9144399874197884</c:v>
                </c:pt>
                <c:pt idx="35">
                  <c:v>9.2464163306803346</c:v>
                </c:pt>
                <c:pt idx="36">
                  <c:v>9.5776026173785169</c:v>
                </c:pt>
                <c:pt idx="37">
                  <c:v>9.9070458902657723</c:v>
                </c:pt>
                <c:pt idx="38">
                  <c:v>10.233767043518526</c:v>
                </c:pt>
                <c:pt idx="39">
                  <c:v>10.55676538471675</c:v>
                </c:pt>
                <c:pt idx="40">
                  <c:v>10.875023500829313</c:v>
                </c:pt>
                <c:pt idx="41">
                  <c:v>11.187512397561445</c:v>
                </c:pt>
                <c:pt idx="42">
                  <c:v>11.493196877767765</c:v>
                </c:pt>
                <c:pt idx="43">
                  <c:v>11.791041121249307</c:v>
                </c:pt>
                <c:pt idx="44">
                  <c:v>12.080014425184842</c:v>
                </c:pt>
                <c:pt idx="45">
                  <c:v>12.359097061743666</c:v>
                </c:pt>
                <c:pt idx="46">
                  <c:v>12.627286207132599</c:v>
                </c:pt>
                <c:pt idx="47">
                  <c:v>12.883601894483842</c:v>
                </c:pt>
                <c:pt idx="48">
                  <c:v>13.127092941627064</c:v>
                </c:pt>
                <c:pt idx="49">
                  <c:v>13.356842803936674</c:v>
                </c:pt>
                <c:pt idx="50">
                  <c:v>13.5719753021264</c:v>
                </c:pt>
                <c:pt idx="51">
                  <c:v>13.771660175092389</c:v>
                </c:pt>
                <c:pt idx="52">
                  <c:v>13.955118408691806</c:v>
                </c:pt>
                <c:pt idx="53">
                  <c:v>14.121627292685961</c:v>
                </c:pt>
                <c:pt idx="54">
                  <c:v>14.27052515996837</c:v>
                </c:pt>
                <c:pt idx="55">
                  <c:v>14.401215764623892</c:v>
                </c:pt>
                <c:pt idx="56">
                  <c:v>14.513172258302184</c:v>
                </c:pt>
                <c:pt idx="57">
                  <c:v>14.605940727807607</c:v>
                </c:pt>
                <c:pt idx="58">
                  <c:v>14.679143260671234</c:v>
                </c:pt>
                <c:pt idx="59">
                  <c:v>14.732480509735179</c:v>
                </c:pt>
                <c:pt idx="60">
                  <c:v>14.765733732396091</c:v>
                </c:pt>
                <c:pt idx="61">
                  <c:v>14.778766285068119</c:v>
                </c:pt>
                <c:pt idx="62">
                  <c:v>14.771524558577653</c:v>
                </c:pt>
                <c:pt idx="63">
                  <c:v>14.744038345529287</c:v>
                </c:pt>
                <c:pt idx="64">
                  <c:v>14.696420636120274</c:v>
                </c:pt>
                <c:pt idx="65">
                  <c:v>14.628866844361704</c:v>
                </c:pt>
                <c:pt idx="66">
                  <c:v>14.541653472121599</c:v>
                </c:pt>
                <c:pt idx="67">
                  <c:v>14.435136223770733</c:v>
                </c:pt>
                <c:pt idx="68">
                  <c:v>14.309747589420455</c:v>
                </c:pt>
                <c:pt idx="69">
                  <c:v>14.165993919729676</c:v>
                </c:pt>
                <c:pt idx="70">
                  <c:v>14.00445201996533</c:v>
                </c:pt>
                <c:pt idx="71">
                  <c:v>13.825765295371129</c:v>
                </c:pt>
                <c:pt idx="72">
                  <c:v>13.630639483882183</c:v>
                </c:pt>
                <c:pt idx="73">
                  <c:v>13.419838015773065</c:v>
                </c:pt>
                <c:pt idx="74">
                  <c:v>13.19417704290507</c:v>
                </c:pt>
                <c:pt idx="75">
                  <c:v>12.954520182812823</c:v>
                </c:pt>
                <c:pt idx="76">
                  <c:v>12.701773024916362</c:v>
                </c:pt>
                <c:pt idx="77">
                  <c:v>12.436877447644887</c:v>
                </c:pt>
                <c:pt idx="78">
                  <c:v>12.160805796203393</c:v>
                </c:pt>
                <c:pt idx="79">
                  <c:v>11.874554971101013</c:v>
                </c:pt>
                <c:pt idx="80">
                  <c:v>11.579140477396455</c:v>
                </c:pt>
                <c:pt idx="81">
                  <c:v>11.275590483913932</c:v>
                </c:pt>
                <c:pt idx="82">
                  <c:v>10.964939940463058</c:v>
                </c:pt>
                <c:pt idx="83">
                  <c:v>10.648224799384787</c:v>
                </c:pt>
                <c:pt idx="84">
                  <c:v>10.326476385575299</c:v>
                </c:pt>
                <c:pt idx="85">
                  <c:v>10.000715956549085</c:v>
                </c:pt>
                <c:pt idx="86">
                  <c:v>9.6719494911339243</c:v>
                </c:pt>
                <c:pt idx="87">
                  <c:v>9.3411627420908925</c:v>
                </c:pt>
                <c:pt idx="88">
                  <c:v>9.0093165843716356</c:v>
                </c:pt>
                <c:pt idx="89">
                  <c:v>8.6773426869152477</c:v>
                </c:pt>
                <c:pt idx="90">
                  <c:v>8.3461395319014819</c:v>
                </c:pt>
                <c:pt idx="91">
                  <c:v>8.0165688012702123</c:v>
                </c:pt>
                <c:pt idx="92">
                  <c:v>7.6894521461426288</c:v>
                </c:pt>
                <c:pt idx="93">
                  <c:v>7.3655683505909204</c:v>
                </c:pt>
                <c:pt idx="94">
                  <c:v>7.0456508970510852</c:v>
                </c:pt>
                <c:pt idx="95">
                  <c:v>6.7303859366068339</c:v>
                </c:pt>
                <c:pt idx="96">
                  <c:v>6.4204106634371616</c:v>
                </c:pt>
                <c:pt idx="97">
                  <c:v>6.1163120889577929</c:v>
                </c:pt>
                <c:pt idx="98">
                  <c:v>5.8186262076356652</c:v>
                </c:pt>
                <c:pt idx="99">
                  <c:v>5.5278375431491575</c:v>
                </c:pt>
                <c:pt idx="100">
                  <c:v>5.2443790605336984</c:v>
                </c:pt>
                <c:pt idx="101">
                  <c:v>4.9686324272164963</c:v>
                </c:pt>
                <c:pt idx="102">
                  <c:v>4.700928603423975</c:v>
                </c:pt>
                <c:pt idx="103">
                  <c:v>4.4415487403547003</c:v>
                </c:pt>
                <c:pt idx="104">
                  <c:v>4.1907253627574557</c:v>
                </c:pt>
                <c:pt idx="105">
                  <c:v>3.9486438111424138</c:v>
                </c:pt>
                <c:pt idx="106">
                  <c:v>3.715443917781561</c:v>
                </c:pt>
                <c:pt idx="107">
                  <c:v>3.4912218899172687</c:v>
                </c:pt>
                <c:pt idx="108">
                  <c:v>3.2760323731850653</c:v>
                </c:pt>
                <c:pt idx="109">
                  <c:v>3.0698906681549913</c:v>
                </c:pt>
                <c:pt idx="110">
                  <c:v>2.872775073088079</c:v>
                </c:pt>
                <c:pt idx="111">
                  <c:v>2.6846293264711569</c:v>
                </c:pt>
                <c:pt idx="112">
                  <c:v>2.505365123611496</c:v>
                </c:pt>
                <c:pt idx="113">
                  <c:v>2.3348646825190551</c:v>
                </c:pt>
                <c:pt idx="114">
                  <c:v>2.1729833354520194</c:v>
                </c:pt>
                <c:pt idx="115">
                  <c:v>2.0195521238249601</c:v>
                </c:pt>
                <c:pt idx="116">
                  <c:v>1.8743803756493946</c:v>
                </c:pt>
                <c:pt idx="117">
                  <c:v>1.7372582462686639</c:v>
                </c:pt>
                <c:pt idx="118">
                  <c:v>1.6079592048332603</c:v>
                </c:pt>
                <c:pt idx="119">
                  <c:v>1.4862424507141438</c:v>
                </c:pt>
                <c:pt idx="120">
                  <c:v>1.3718552458439859</c:v>
                </c:pt>
                <c:pt idx="121">
                  <c:v>1.2645351507853537</c:v>
                </c:pt>
                <c:pt idx="122">
                  <c:v>1.1640121541282762</c:v>
                </c:pt>
                <c:pt idx="123">
                  <c:v>1.0700106865960628</c:v>
                </c:pt>
                <c:pt idx="124">
                  <c:v>0.98225151296891222</c:v>
                </c:pt>
                <c:pt idx="125">
                  <c:v>0.90045349660283169</c:v>
                </c:pt>
                <c:pt idx="126">
                  <c:v>0.82433523291165023</c:v>
                </c:pt>
                <c:pt idx="127">
                  <c:v>0.75361654968023561</c:v>
                </c:pt>
                <c:pt idx="128">
                  <c:v>0.68801987347660487</c:v>
                </c:pt>
                <c:pt idx="129">
                  <c:v>0.62727146272156509</c:v>
                </c:pt>
                <c:pt idx="130">
                  <c:v>0.57110250915052996</c:v>
                </c:pt>
                <c:pt idx="131">
                  <c:v>0.51925011045916325</c:v>
                </c:pt>
                <c:pt idx="132">
                  <c:v>0.47145811786040126</c:v>
                </c:pt>
                <c:pt idx="133">
                  <c:v>0.42747786309466018</c:v>
                </c:pt>
                <c:pt idx="134">
                  <c:v>0.38706877012899288</c:v>
                </c:pt>
                <c:pt idx="135">
                  <c:v>0.34999885735720337</c:v>
                </c:pt>
                <c:pt idx="136">
                  <c:v>0.31604513657546957</c:v>
                </c:pt>
                <c:pt idx="137">
                  <c:v>0.28499391536199159</c:v>
                </c:pt>
                <c:pt idx="138">
                  <c:v>0.25664100974052029</c:v>
                </c:pt>
                <c:pt idx="139">
                  <c:v>0.23079187416324196</c:v>
                </c:pt>
                <c:pt idx="140">
                  <c:v>0.20726165591570403</c:v>
                </c:pt>
                <c:pt idx="141">
                  <c:v>0.18587518103314263</c:v>
                </c:pt>
                <c:pt idx="142">
                  <c:v>0.16646687873184268</c:v>
                </c:pt>
                <c:pt idx="143">
                  <c:v>0.1488806512092038</c:v>
                </c:pt>
                <c:pt idx="144">
                  <c:v>0.13296969546033799</c:v>
                </c:pt>
                <c:pt idx="145">
                  <c:v>0.11859628350535278</c:v>
                </c:pt>
                <c:pt idx="146">
                  <c:v>0.10563150712793021</c:v>
                </c:pt>
                <c:pt idx="147">
                  <c:v>9.3954992900006182E-2</c:v>
                </c:pt>
                <c:pt idx="148">
                  <c:v>8.3454592916488685E-2</c:v>
                </c:pt>
                <c:pt idx="149">
                  <c:v>7.402605629483143E-2</c:v>
                </c:pt>
                <c:pt idx="150">
                  <c:v>6.5572686113157863E-2</c:v>
                </c:pt>
                <c:pt idx="151">
                  <c:v>5.800498607328463E-2</c:v>
                </c:pt>
                <c:pt idx="152">
                  <c:v>5.1240300786594736E-2</c:v>
                </c:pt>
                <c:pt idx="153">
                  <c:v>4.5202453195907981E-2</c:v>
                </c:pt>
                <c:pt idx="154">
                  <c:v>3.9821382269344258E-2</c:v>
                </c:pt>
                <c:pt idx="155">
                  <c:v>3.5032783736162809E-2</c:v>
                </c:pt>
                <c:pt idx="156">
                  <c:v>3.0777756282661797E-2</c:v>
                </c:pt>
                <c:pt idx="157">
                  <c:v>2.7002455290837574E-2</c:v>
                </c:pt>
                <c:pt idx="158">
                  <c:v>2.3657755885582041E-2</c:v>
                </c:pt>
                <c:pt idx="159">
                  <c:v>2.0698926759188822E-2</c:v>
                </c:pt>
                <c:pt idx="160">
                  <c:v>1.8085315965877029E-2</c:v>
                </c:pt>
                <c:pt idx="161">
                  <c:v>1.5780049624564196E-2</c:v>
                </c:pt>
                <c:pt idx="162">
                  <c:v>1.3749744235504888E-2</c:v>
                </c:pt>
                <c:pt idx="163">
                  <c:v>1.196423310562748E-2</c:v>
                </c:pt>
                <c:pt idx="164">
                  <c:v>1.0396307188136503E-2</c:v>
                </c:pt>
                <c:pt idx="165">
                  <c:v>9.0214704736576046E-3</c:v>
                </c:pt>
                <c:pt idx="166">
                  <c:v>7.8177099221412617E-3</c:v>
                </c:pt>
                <c:pt idx="167">
                  <c:v>6.7652797959996116E-3</c:v>
                </c:pt>
                <c:pt idx="168">
                  <c:v>5.8465001444948025E-3</c:v>
                </c:pt>
                <c:pt idx="169">
                  <c:v>5.045569096088354E-3</c:v>
                </c:pt>
                <c:pt idx="170">
                  <c:v>4.3483885380974779E-3</c:v>
                </c:pt>
                <c:pt idx="171">
                  <c:v>3.7424027003388292E-3</c:v>
                </c:pt>
                <c:pt idx="172">
                  <c:v>3.2164491102052131E-3</c:v>
                </c:pt>
                <c:pt idx="173">
                  <c:v>2.7606213495519859E-3</c:v>
                </c:pt>
                <c:pt idx="174">
                  <c:v>2.3661430176186954E-3</c:v>
                </c:pt>
                <c:pt idx="175">
                  <c:v>2.0252522877637399E-3</c:v>
                </c:pt>
                <c:pt idx="176">
                  <c:v>1.7310964378777684E-3</c:v>
                </c:pt>
                <c:pt idx="177">
                  <c:v>1.4776357338514847E-3</c:v>
                </c:pt>
                <c:pt idx="178">
                  <c:v>1.2595560513556031E-3</c:v>
                </c:pt>
                <c:pt idx="179">
                  <c:v>1.0721896324655778E-3</c:v>
                </c:pt>
                <c:pt idx="180">
                  <c:v>9.114433894219057E-4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16-43E4-BB52-E652F20573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LDA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Sheet1!$A$2:$A$182</c:f>
              <c:numCache>
                <c:formatCode>General</c:formatCode>
                <c:ptCount val="18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</c:numCache>
            </c:numRef>
          </c:cat>
          <c:val>
            <c:numRef>
              <c:f>Sheet1!$C$2:$C$182</c:f>
              <c:numCache>
                <c:formatCode>General</c:formatCode>
                <c:ptCount val="181"/>
                <c:pt idx="0">
                  <c:v>2.3676777759599426E-6</c:v>
                </c:pt>
                <c:pt idx="1">
                  <c:v>3.5843232286423772E-6</c:v>
                </c:pt>
                <c:pt idx="2">
                  <c:v>5.3972831573979206E-6</c:v>
                </c:pt>
                <c:pt idx="3">
                  <c:v>8.0840074772296619E-6</c:v>
                </c:pt>
                <c:pt idx="4">
                  <c:v>1.2043748482343033E-5</c:v>
                </c:pt>
                <c:pt idx="5">
                  <c:v>1.7847611968888484E-5</c:v>
                </c:pt>
                <c:pt idx="6">
                  <c:v>2.6307647885535562E-5</c:v>
                </c:pt>
                <c:pt idx="7">
                  <c:v>3.8571576773899109E-5</c:v>
                </c:pt>
                <c:pt idx="8">
                  <c:v>5.6251775192919506E-5</c:v>
                </c:pt>
                <c:pt idx="9">
                  <c:v>8.1599695723762552E-5</c:v>
                </c:pt>
                <c:pt idx="10">
                  <c:v>1.1774007643323132E-4</c:v>
                </c:pt>
                <c:pt idx="11">
                  <c:v>1.6898320961847375E-4</c:v>
                </c:pt>
                <c:pt idx="12">
                  <c:v>2.412383021705666E-4</c:v>
                </c:pt>
                <c:pt idx="13">
                  <c:v>3.4255667854402754E-4</c:v>
                </c:pt>
                <c:pt idx="14">
                  <c:v>4.8384034817433835E-4</c:v>
                </c:pt>
                <c:pt idx="15">
                  <c:v>6.7975935353079854E-4</c:v>
                </c:pt>
                <c:pt idx="16">
                  <c:v>9.4993036351730088E-4</c:v>
                </c:pt>
                <c:pt idx="17">
                  <c:v>1.3204191501801578E-3</c:v>
                </c:pt>
                <c:pt idx="18">
                  <c:v>1.8256407717505351E-3</c:v>
                </c:pt>
                <c:pt idx="19">
                  <c:v>2.5107432589058284E-3</c:v>
                </c:pt>
                <c:pt idx="20">
                  <c:v>3.4345730012977109E-3</c:v>
                </c:pt>
                <c:pt idx="21">
                  <c:v>4.6733323253275562E-3</c:v>
                </c:pt>
                <c:pt idx="22">
                  <c:v>6.3250512093409343E-3</c:v>
                </c:pt>
                <c:pt idx="23">
                  <c:v>8.5150047398314024E-3</c:v>
                </c:pt>
                <c:pt idx="24">
                  <c:v>1.1402214566635174E-2</c:v>
                </c:pt>
                <c:pt idx="25">
                  <c:v>1.5187174806254585E-2</c:v>
                </c:pt>
                <c:pt idx="26">
                  <c:v>2.0120938862235691E-2</c:v>
                </c:pt>
                <c:pt idx="27">
                  <c:v>2.6515691551795478E-2</c:v>
                </c:pt>
                <c:pt idx="28">
                  <c:v>3.475690865443401E-2</c:v>
                </c:pt>
                <c:pt idx="29">
                  <c:v>4.5317171355576925E-2</c:v>
                </c:pt>
                <c:pt idx="30">
                  <c:v>5.8771653908870951E-2</c:v>
                </c:pt>
                <c:pt idx="31">
                  <c:v>7.5815237240973041E-2</c:v>
                </c:pt>
                <c:pt idx="32">
                  <c:v>9.7281117614832546E-2</c:v>
                </c:pt>
                <c:pt idx="33">
                  <c:v>0.12416067690435512</c:v>
                </c:pt>
                <c:pt idx="34">
                  <c:v>0.15762425942789671</c:v>
                </c:pt>
                <c:pt idx="35">
                  <c:v>0.19904236067602449</c:v>
                </c:pt>
                <c:pt idx="36">
                  <c:v>0.2500065780680864</c:v>
                </c:pt>
                <c:pt idx="37">
                  <c:v>0.31234950711621479</c:v>
                </c:pt>
                <c:pt idx="38">
                  <c:v>0.38816259389853242</c:v>
                </c:pt>
                <c:pt idx="39">
                  <c:v>0.47981078428542234</c:v>
                </c:pt>
                <c:pt idx="40">
                  <c:v>0.58994265156723469</c:v>
                </c:pt>
                <c:pt idx="41">
                  <c:v>0.72149454840733862</c:v>
                </c:pt>
                <c:pt idx="42">
                  <c:v>0.87768722926543374</c:v>
                </c:pt>
                <c:pt idx="43">
                  <c:v>1.0620133394658509</c:v>
                </c:pt>
                <c:pt idx="44">
                  <c:v>1.278214181114079</c:v>
                </c:pt>
                <c:pt idx="45">
                  <c:v>1.53024425776771</c:v>
                </c:pt>
                <c:pt idx="46">
                  <c:v>1.8222222813109432</c:v>
                </c:pt>
                <c:pt idx="47">
                  <c:v>2.1583676054085799</c:v>
                </c:pt>
                <c:pt idx="48">
                  <c:v>2.5429214359807712</c:v>
                </c:pt>
                <c:pt idx="49">
                  <c:v>2.9800526611628477</c:v>
                </c:pt>
                <c:pt idx="50">
                  <c:v>3.4737487360427437</c:v>
                </c:pt>
                <c:pt idx="51">
                  <c:v>4.0276927391522781</c:v>
                </c:pt>
                <c:pt idx="52">
                  <c:v>4.6451284689704906</c:v>
                </c:pt>
                <c:pt idx="53">
                  <c:v>5.328716242910021</c:v>
                </c:pt>
                <c:pt idx="54">
                  <c:v>6.0803828647134708</c:v>
                </c:pt>
                <c:pt idx="55">
                  <c:v>6.9011699991172257</c:v>
                </c:pt>
                <c:pt idx="56">
                  <c:v>7.7910858907020781</c:v>
                </c:pt>
                <c:pt idx="57">
                  <c:v>8.7489659401866735</c:v>
                </c:pt>
                <c:pt idx="58">
                  <c:v>9.7723480592043277</c:v>
                </c:pt>
                <c:pt idx="59">
                  <c:v>10.857368919954654</c:v>
                </c:pt>
                <c:pt idx="60">
                  <c:v>11.998687161225117</c:v>
                </c:pt>
                <c:pt idx="61">
                  <c:v>13.189439278524713</c:v>
                </c:pt>
                <c:pt idx="62">
                  <c:v>14.421233296972034</c:v>
                </c:pt>
                <c:pt idx="63">
                  <c:v>15.684184399222602</c:v>
                </c:pt>
                <c:pt idx="64">
                  <c:v>16.96699547154622</c:v>
                </c:pt>
                <c:pt idx="65">
                  <c:v>18.257084070839973</c:v>
                </c:pt>
                <c:pt idx="66">
                  <c:v>19.540755652597113</c:v>
                </c:pt>
                <c:pt idx="67">
                  <c:v>20.803421099075017</c:v>
                </c:pt>
                <c:pt idx="68">
                  <c:v>22.029854725765876</c:v>
                </c:pt>
                <c:pt idx="69">
                  <c:v>23.204487110063248</c:v>
                </c:pt>
                <c:pt idx="70">
                  <c:v>24.311725371155703</c:v>
                </c:pt>
                <c:pt idx="71">
                  <c:v>25.336292027030272</c:v>
                </c:pt>
                <c:pt idx="72">
                  <c:v>26.263572349792561</c:v>
                </c:pt>
                <c:pt idx="73">
                  <c:v>27.079959309928885</c:v>
                </c:pt>
                <c:pt idx="74">
                  <c:v>27.773184802992024</c:v>
                </c:pt>
                <c:pt idx="75">
                  <c:v>28.332625927206006</c:v>
                </c:pt>
                <c:pt idx="76">
                  <c:v>28.749575642526828</c:v>
                </c:pt>
                <c:pt idx="77">
                  <c:v>29.017468179975921</c:v>
                </c:pt>
                <c:pt idx="78">
                  <c:v>29.132051047902042</c:v>
                </c:pt>
                <c:pt idx="79">
                  <c:v>29.091497338088526</c:v>
                </c:pt>
                <c:pt idx="80">
                  <c:v>28.896454186745114</c:v>
                </c:pt>
                <c:pt idx="81">
                  <c:v>28.550025593887348</c:v>
                </c:pt>
                <c:pt idx="82">
                  <c:v>28.057690238544737</c:v>
                </c:pt>
                <c:pt idx="83">
                  <c:v>27.427157330823071</c:v>
                </c:pt>
                <c:pt idx="84">
                  <c:v>26.668165801011309</c:v>
                </c:pt>
                <c:pt idx="85">
                  <c:v>25.79223413497218</c:v>
                </c:pt>
                <c:pt idx="86">
                  <c:v>24.81236983269066</c:v>
                </c:pt>
                <c:pt idx="87">
                  <c:v>23.742748721233745</c:v>
                </c:pt>
                <c:pt idx="88">
                  <c:v>22.598375145855655</c:v>
                </c:pt>
                <c:pt idx="89">
                  <c:v>21.394734370336508</c:v>
                </c:pt>
                <c:pt idx="90">
                  <c:v>20.14744834261289</c:v>
                </c:pt>
                <c:pt idx="91">
                  <c:v>18.871945351995397</c:v>
                </c:pt>
                <c:pt idx="92">
                  <c:v>17.583153069742636</c:v>
                </c:pt>
                <c:pt idx="93">
                  <c:v>16.295223093921081</c:v>
                </c:pt>
                <c:pt idx="94">
                  <c:v>15.021293494439426</c:v>
                </c:pt>
                <c:pt idx="95">
                  <c:v>13.77329406529287</c:v>
                </c:pt>
                <c:pt idx="96">
                  <c:v>12.561797131456929</c:v>
                </c:pt>
                <c:pt idx="97">
                  <c:v>11.39591491788466</c:v>
                </c:pt>
                <c:pt idx="98">
                  <c:v>10.283242750449224</c:v>
                </c:pt>
                <c:pt idx="99">
                  <c:v>9.2298457945599548</c:v>
                </c:pt>
                <c:pt idx="100">
                  <c:v>8.2402857030215877</c:v>
                </c:pt>
                <c:pt idx="101">
                  <c:v>7.3176824804022633</c:v>
                </c:pt>
                <c:pt idx="102">
                  <c:v>6.4638060993482336</c:v>
                </c:pt>
                <c:pt idx="103">
                  <c:v>5.6791919306610215</c:v>
                </c:pt>
                <c:pt idx="104">
                  <c:v>4.9632738637412608</c:v>
                </c:pt>
                <c:pt idx="105">
                  <c:v>4.3145290740402</c:v>
                </c:pt>
                <c:pt idx="106">
                  <c:v>3.7306287056449632</c:v>
                </c:pt>
                <c:pt idx="107">
                  <c:v>3.2085892386788193</c:v>
                </c:pt>
                <c:pt idx="108">
                  <c:v>2.7449199570221468</c:v>
                </c:pt>
                <c:pt idx="109">
                  <c:v>2.33576267476754</c:v>
                </c:pt>
                <c:pt idx="110">
                  <c:v>1.9770206739814056</c:v>
                </c:pt>
                <c:pt idx="111">
                  <c:v>1.6644746095770966</c:v>
                </c:pt>
                <c:pt idx="112">
                  <c:v>1.3938839126671492</c:v>
                </c:pt>
                <c:pt idx="113">
                  <c:v>1.1610729415522423</c:v>
                </c:pt>
                <c:pt idx="114">
                  <c:v>0.96200176670897819</c:v>
                </c:pt>
                <c:pt idx="115">
                  <c:v>0.792822017358914</c:v>
                </c:pt>
                <c:pt idx="116">
                  <c:v>0.64991865412192729</c:v>
                </c:pt>
                <c:pt idx="117">
                  <c:v>0.52993886296651171</c:v>
                </c:pt>
                <c:pt idx="118">
                  <c:v>0.42980949370025601</c:v>
                </c:pt>
                <c:pt idx="119">
                  <c:v>0.34674459947801173</c:v>
                </c:pt>
                <c:pt idx="120">
                  <c:v>0.27824468329902874</c:v>
                </c:pt>
                <c:pt idx="121">
                  <c:v>0.22208923630472324</c:v>
                </c:pt>
                <c:pt idx="122">
                  <c:v>0.17632407493519217</c:v>
                </c:pt>
                <c:pt idx="123">
                  <c:v>0.13924486376835707</c:v>
                </c:pt>
                <c:pt idx="124">
                  <c:v>0.10937806156835413</c:v>
                </c:pt>
                <c:pt idx="125">
                  <c:v>8.5460361866280352E-2</c:v>
                </c:pt>
                <c:pt idx="126">
                  <c:v>6.6417526799934554E-2</c:v>
                </c:pt>
                <c:pt idx="127">
                  <c:v>5.1343342606951288E-2</c:v>
                </c:pt>
                <c:pt idx="128">
                  <c:v>3.9479263834936301E-2</c:v>
                </c:pt>
                <c:pt idx="129">
                  <c:v>3.0195165877837431E-2</c:v>
                </c:pt>
                <c:pt idx="130">
                  <c:v>2.2971495032746501E-2</c:v>
                </c:pt>
                <c:pt idx="131">
                  <c:v>1.7382993560165906E-2</c:v>
                </c:pt>
                <c:pt idx="132">
                  <c:v>1.3084084639778596E-2</c:v>
                </c:pt>
                <c:pt idx="133">
                  <c:v>9.79592807431128E-3</c:v>
                </c:pt>
                <c:pt idx="134">
                  <c:v>7.2951008103265703E-3</c:v>
                </c:pt>
                <c:pt idx="135">
                  <c:v>5.4038150313482965E-3</c:v>
                </c:pt>
                <c:pt idx="136">
                  <c:v>3.9815586690174374E-3</c:v>
                </c:pt>
                <c:pt idx="137">
                  <c:v>2.9180264975385748E-3</c:v>
                </c:pt>
                <c:pt idx="138">
                  <c:v>2.1272023798361776E-3</c:v>
                </c:pt>
                <c:pt idx="139">
                  <c:v>1.5424527046077855E-3</c:v>
                </c:pt>
                <c:pt idx="140">
                  <c:v>1.1124957736370086E-3</c:v>
                </c:pt>
                <c:pt idx="141">
                  <c:v>7.9812028764337161E-4</c:v>
                </c:pt>
                <c:pt idx="142">
                  <c:v>5.6953680979377375E-4</c:v>
                </c:pt>
                <c:pt idx="143">
                  <c:v>4.0425808402439503E-4</c:v>
                </c:pt>
                <c:pt idx="144">
                  <c:v>2.8541651278826127E-4</c:v>
                </c:pt>
                <c:pt idx="145">
                  <c:v>2.004393312881603E-4</c:v>
                </c:pt>
                <c:pt idx="146">
                  <c:v>1.4001361279421389E-4</c:v>
                </c:pt>
                <c:pt idx="147">
                  <c:v>9.728391640968247E-5</c:v>
                </c:pt>
                <c:pt idx="148">
                  <c:v>6.7234982644602474E-5</c:v>
                </c:pt>
                <c:pt idx="149">
                  <c:v>4.6220327195196543E-5</c:v>
                </c:pt>
                <c:pt idx="150">
                  <c:v>3.1604884038429223E-5</c:v>
                </c:pt>
                <c:pt idx="151">
                  <c:v>2.1496059428038098E-5</c:v>
                </c:pt>
                <c:pt idx="152">
                  <c:v>1.4542764594063917E-5</c:v>
                </c:pt>
                <c:pt idx="153">
                  <c:v>9.7863008236254253E-6</c:v>
                </c:pt>
                <c:pt idx="154">
                  <c:v>6.55048740716189E-6</c:v>
                </c:pt>
                <c:pt idx="155">
                  <c:v>4.3612616027782652E-6</c:v>
                </c:pt>
                <c:pt idx="156">
                  <c:v>2.888245643019623E-6</c:v>
                </c:pt>
                <c:pt idx="157">
                  <c:v>1.9025653504630266E-6</c:v>
                </c:pt>
                <c:pt idx="158">
                  <c:v>1.2466039726800911E-6</c:v>
                </c:pt>
                <c:pt idx="159">
                  <c:v>8.1245795859738535E-7</c:v>
                </c:pt>
                <c:pt idx="160">
                  <c:v>5.2669204040942291E-7</c:v>
                </c:pt>
                <c:pt idx="161">
                  <c:v>3.3962220733929867E-7</c:v>
                </c:pt>
                <c:pt idx="162">
                  <c:v>2.178305924530619E-7</c:v>
                </c:pt>
                <c:pt idx="163">
                  <c:v>1.3897130388327783E-7</c:v>
                </c:pt>
                <c:pt idx="164">
                  <c:v>8.8189089556118874E-8</c:v>
                </c:pt>
                <c:pt idx="165">
                  <c:v>5.566574849985139E-8</c:v>
                </c:pt>
                <c:pt idx="166">
                  <c:v>3.4949801571896593E-8</c:v>
                </c:pt>
                <c:pt idx="167">
                  <c:v>2.1826537346024558E-8</c:v>
                </c:pt>
                <c:pt idx="168">
                  <c:v>1.3558399883233527E-8</c:v>
                </c:pt>
                <c:pt idx="169">
                  <c:v>8.3775205440626374E-9</c:v>
                </c:pt>
                <c:pt idx="170">
                  <c:v>5.1488001099037328E-9</c:v>
                </c:pt>
                <c:pt idx="171">
                  <c:v>3.1476035690451546E-9</c:v>
                </c:pt>
                <c:pt idx="172">
                  <c:v>1.9139804335042035E-9</c:v>
                </c:pt>
                <c:pt idx="173">
                  <c:v>1.1576530639292771E-9</c:v>
                </c:pt>
                <c:pt idx="174">
                  <c:v>6.9647065816155399E-10</c:v>
                </c:pt>
                <c:pt idx="175">
                  <c:v>4.1678366651919802E-10</c:v>
                </c:pt>
                <c:pt idx="176">
                  <c:v>2.4808586723732256E-10</c:v>
                </c:pt>
                <c:pt idx="177">
                  <c:v>1.4688478948721887E-10</c:v>
                </c:pt>
                <c:pt idx="178">
                  <c:v>8.6503781528783469E-11</c:v>
                </c:pt>
                <c:pt idx="179">
                  <c:v>5.0673024700590267E-11</c:v>
                </c:pt>
                <c:pt idx="180">
                  <c:v>2.9525824279779574E-11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216-43E4-BB52-E652F20573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NN (image-based)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Sheet1!$A$2:$A$182</c:f>
              <c:numCache>
                <c:formatCode>General</c:formatCode>
                <c:ptCount val="18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</c:numCache>
            </c:numRef>
          </c:cat>
          <c:val>
            <c:numRef>
              <c:f>Sheet1!$D$2:$D$182</c:f>
              <c:numCache>
                <c:formatCode>General</c:formatCode>
                <c:ptCount val="181"/>
                <c:pt idx="0">
                  <c:v>12.574487222346082</c:v>
                </c:pt>
                <c:pt idx="1">
                  <c:v>13.089067678186623</c:v>
                </c:pt>
                <c:pt idx="2">
                  <c:v>13.595161061236944</c:v>
                </c:pt>
                <c:pt idx="3">
                  <c:v>14.090201865846488</c:v>
                </c:pt>
                <c:pt idx="4">
                  <c:v>14.571601563669377</c:v>
                </c:pt>
                <c:pt idx="5">
                  <c:v>15.03677061240408</c:v>
                </c:pt>
                <c:pt idx="6">
                  <c:v>15.483141251654294</c:v>
                </c:pt>
                <c:pt idx="7">
                  <c:v>15.908190811526906</c:v>
                </c:pt>
                <c:pt idx="8">
                  <c:v>16.30946524262982</c:v>
                </c:pt>
                <c:pt idx="9">
                  <c:v>16.684602563763324</c:v>
                </c:pt>
                <c:pt idx="10">
                  <c:v>17.031355916198336</c:v>
                </c:pt>
                <c:pt idx="11">
                  <c:v>17.347615911291797</c:v>
                </c:pt>
                <c:pt idx="12">
                  <c:v>17.631431961483635</c:v>
                </c:pt>
                <c:pt idx="13">
                  <c:v>17.88103229351756</c:v>
                </c:pt>
                <c:pt idx="14">
                  <c:v>18.094842356976244</c:v>
                </c:pt>
                <c:pt idx="15">
                  <c:v>18.271501360747152</c:v>
                </c:pt>
                <c:pt idx="16">
                  <c:v>18.409876694547346</c:v>
                </c:pt>
                <c:pt idx="17">
                  <c:v>18.509076021728383</c:v>
                </c:pt>
                <c:pt idx="18">
                  <c:v>18.568456862746064</c:v>
                </c:pt>
                <c:pt idx="19">
                  <c:v>18.587633525309215</c:v>
                </c:pt>
                <c:pt idx="20">
                  <c:v>18.566481276629929</c:v>
                </c:pt>
                <c:pt idx="21">
                  <c:v>18.505137694634026</c:v>
                </c:pt>
                <c:pt idx="22">
                  <c:v>18.404001177654045</c:v>
                </c:pt>
                <c:pt idx="23">
                  <c:v>18.263726635189634</c:v>
                </c:pt>
                <c:pt idx="24">
                  <c:v>18.085218424942873</c:v>
                </c:pt>
                <c:pt idx="25">
                  <c:v>17.8696206426911</c:v>
                </c:pt>
                <c:pt idx="26">
                  <c:v>17.61830491084919</c:v>
                </c:pt>
                <c:pt idx="27">
                  <c:v>17.332855848047959</c:v>
                </c:pt>
                <c:pt idx="28">
                  <c:v>17.015054435032884</c:v>
                </c:pt>
                <c:pt idx="29">
                  <c:v>16.666859521066861</c:v>
                </c:pt>
                <c:pt idx="30">
                  <c:v>16.29038773929673</c:v>
                </c:pt>
                <c:pt idx="31">
                  <c:v>15.88789211881617</c:v>
                </c:pt>
                <c:pt idx="32">
                  <c:v>15.461739695142036</c:v>
                </c:pt>
                <c:pt idx="33">
                  <c:v>15.014388429349184</c:v>
                </c:pt>
                <c:pt idx="34">
                  <c:v>14.548363749134289</c:v>
                </c:pt>
                <c:pt idx="35">
                  <c:v>14.066235022673137</c:v>
                </c:pt>
                <c:pt idx="36">
                  <c:v>13.5705922684845</c:v>
                </c:pt>
                <c:pt idx="37">
                  <c:v>13.064023391910219</c:v>
                </c:pt>
                <c:pt idx="38">
                  <c:v>12.549092221654782</c:v>
                </c:pt>
                <c:pt idx="39">
                  <c:v>12.028317598574317</c:v>
                </c:pt>
                <c:pt idx="40">
                  <c:v>11.50415374411013</c:v>
                </c:pt>
                <c:pt idx="41">
                  <c:v>10.978972108028369</c:v>
                </c:pt>
                <c:pt idx="42">
                  <c:v>10.455044865096902</c:v>
                </c:pt>
                <c:pt idx="43">
                  <c:v>9.9345301986691137</c:v>
                </c:pt>
                <c:pt idx="44">
                  <c:v>9.419459476524084</c:v>
                </c:pt>
                <c:pt idx="45">
                  <c:v>8.9117263913975009</c:v>
                </c:pt>
                <c:pt idx="46">
                  <c:v>8.4130781060671218</c:v>
                </c:pt>
                <c:pt idx="47">
                  <c:v>7.925108411232352</c:v>
                </c:pt>
                <c:pt idx="48">
                  <c:v>7.4492528743016937</c:v>
                </c:pt>
                <c:pt idx="49">
                  <c:v>6.9867859290662793</c:v>
                </c:pt>
                <c:pt idx="50">
                  <c:v>6.5388198305156688</c:v>
                </c:pt>
                <c:pt idx="51">
                  <c:v>6.1063053760932142</c:v>
                </c:pt>
                <c:pt idx="52">
                  <c:v>5.6900342747627963</c:v>
                </c:pt>
                <c:pt idx="53">
                  <c:v>5.2906430285584314</c:v>
                </c:pt>
                <c:pt idx="54">
                  <c:v>4.9086181779240015</c:v>
                </c:pt>
                <c:pt idx="55">
                  <c:v>4.5443027521575861</c:v>
                </c:pt>
                <c:pt idx="56">
                  <c:v>4.1979037596149356</c:v>
                </c:pt>
                <c:pt idx="57">
                  <c:v>3.8695005488947087</c:v>
                </c:pt>
                <c:pt idx="58">
                  <c:v>3.5590538718592395</c:v>
                </c:pt>
                <c:pt idx="59">
                  <c:v>3.2664154818214128</c:v>
                </c:pt>
                <c:pt idx="60">
                  <c:v>2.9913381052911348</c:v>
                </c:pt>
                <c:pt idx="61">
                  <c:v>2.7334856330292276</c:v>
                </c:pt>
                <c:pt idx="62">
                  <c:v>2.492443385484064</c:v>
                </c:pt>
                <c:pt idx="63">
                  <c:v>2.2677283186523742</c:v>
                </c:pt>
                <c:pt idx="64">
                  <c:v>2.0587990486700387</c:v>
                </c:pt>
                <c:pt idx="65">
                  <c:v>1.865065586662086</c:v>
                </c:pt>
                <c:pt idx="66">
                  <c:v>1.6858986892342944</c:v>
                </c:pt>
                <c:pt idx="67">
                  <c:v>1.5206387441578078</c:v>
                </c:pt>
                <c:pt idx="68">
                  <c:v>1.3686041249914283</c:v>
                </c:pt>
                <c:pt idx="69">
                  <c:v>1.2290989623379991</c:v>
                </c:pt>
                <c:pt idx="70">
                  <c:v>1.1014202929060894</c:v>
                </c:pt>
                <c:pt idx="71">
                  <c:v>0.98486456034263026</c:v>
                </c:pt>
                <c:pt idx="72">
                  <c:v>0.87873345374707179</c:v>
                </c:pt>
                <c:pt idx="73">
                  <c:v>0.78233908073792502</c:v>
                </c:pt>
                <c:pt idx="74">
                  <c:v>0.69500848181712649</c:v>
                </c:pt>
                <c:pt idx="75">
                  <c:v>0.61608750149828118</c:v>
                </c:pt>
                <c:pt idx="76">
                  <c:v>0.54494403919381085</c:v>
                </c:pt>
                <c:pt idx="77">
                  <c:v>0.48097070918440948</c:v>
                </c:pt>
                <c:pt idx="78">
                  <c:v>0.42358694413822323</c:v>
                </c:pt>
                <c:pt idx="79">
                  <c:v>0.37224058064568344</c:v>
                </c:pt>
                <c:pt idx="80">
                  <c:v>0.32640896814647669</c:v>
                </c:pt>
                <c:pt idx="81">
                  <c:v>0.28559964452100112</c:v>
                </c:pt>
                <c:pt idx="82">
                  <c:v>0.24935062258500654</c:v>
                </c:pt>
                <c:pt idx="83">
                  <c:v>0.21723033185691107</c:v>
                </c:pt>
                <c:pt idx="84">
                  <c:v>0.18883725936207796</c:v>
                </c:pt>
                <c:pt idx="85">
                  <c:v>0.16379933199932076</c:v>
                </c:pt>
                <c:pt idx="86">
                  <c:v>0.14177308122440294</c:v>
                </c:pt>
                <c:pt idx="87">
                  <c:v>0.12244262860336226</c:v>
                </c:pt>
                <c:pt idx="88">
                  <c:v>0.10551852825108284</c:v>
                </c:pt>
                <c:pt idx="89">
                  <c:v>9.0736499387799971E-2</c:v>
                </c:pt>
                <c:pt idx="90">
                  <c:v>7.7856079301382636E-2</c:v>
                </c:pt>
                <c:pt idx="91">
                  <c:v>6.6659223971558795E-2</c:v>
                </c:pt>
                <c:pt idx="92">
                  <c:v>5.6948880560523829E-2</c:v>
                </c:pt>
                <c:pt idx="93">
                  <c:v>4.8547552960580796E-2</c:v>
                </c:pt>
                <c:pt idx="94">
                  <c:v>4.1295878662693235E-2</c:v>
                </c:pt>
                <c:pt idx="95">
                  <c:v>3.5051232410503584E-2</c:v>
                </c:pt>
                <c:pt idx="96">
                  <c:v>2.9686369464514507E-2</c:v>
                </c:pt>
                <c:pt idx="97">
                  <c:v>2.5088118844951771E-2</c:v>
                </c:pt>
                <c:pt idx="98">
                  <c:v>2.1156134666277606E-2</c:v>
                </c:pt>
                <c:pt idx="99">
                  <c:v>1.7801711631830603E-2</c:v>
                </c:pt>
                <c:pt idx="100">
                  <c:v>1.4946668928270445E-2</c:v>
                </c:pt>
                <c:pt idx="101">
                  <c:v>1.2522305146034201E-2</c:v>
                </c:pt>
                <c:pt idx="102">
                  <c:v>1.0468425449269915E-2</c:v>
                </c:pt>
                <c:pt idx="103">
                  <c:v>8.7324410186319524E-3</c:v>
                </c:pt>
                <c:pt idx="104">
                  <c:v>7.268539782085112E-3</c:v>
                </c:pt>
                <c:pt idx="105">
                  <c:v>6.0369266195769416E-3</c:v>
                </c:pt>
                <c:pt idx="106">
                  <c:v>5.0031305627493581E-3</c:v>
                </c:pt>
                <c:pt idx="107">
                  <c:v>4.1373759955078641E-3</c:v>
                </c:pt>
                <c:pt idx="108">
                  <c:v>3.4140144795618299E-3</c:v>
                </c:pt>
                <c:pt idx="109">
                  <c:v>2.8110135652877001E-3</c:v>
                </c:pt>
                <c:pt idx="110">
                  <c:v>2.3094987870715851E-3</c:v>
                </c:pt>
                <c:pt idx="111">
                  <c:v>1.8933449688903028E-3</c:v>
                </c:pt>
                <c:pt idx="112">
                  <c:v>1.5488129663406658E-3</c:v>
                </c:pt>
                <c:pt idx="113">
                  <c:v>1.264228032661648E-3</c:v>
                </c:pt>
                <c:pt idx="114">
                  <c:v>1.0296961066334066E-3</c:v>
                </c:pt>
                <c:pt idx="115">
                  <c:v>8.3685446886041734E-4</c:v>
                </c:pt>
                <c:pt idx="116">
                  <c:v>6.7865339030386733E-4</c:v>
                </c:pt>
                <c:pt idx="117">
                  <c:v>5.4916559465105486E-4</c:v>
                </c:pt>
                <c:pt idx="118">
                  <c:v>4.4342056695566946E-4</c:v>
                </c:pt>
                <c:pt idx="119">
                  <c:v>3.5726095880232142E-4</c:v>
                </c:pt>
                <c:pt idx="120">
                  <c:v>2.8721855990127497E-4</c:v>
                </c:pt>
                <c:pt idx="121">
                  <c:v>2.3040752330077201E-4</c:v>
                </c:pt>
                <c:pt idx="122">
                  <c:v>1.844327429568277E-4</c:v>
                </c:pt>
                <c:pt idx="123">
                  <c:v>1.4731148562355104E-4</c:v>
                </c:pt>
                <c:pt idx="124">
                  <c:v>1.1740657198682258E-4</c:v>
                </c:pt>
                <c:pt idx="125">
                  <c:v>9.3369583304529224E-5</c:v>
                </c:pt>
                <c:pt idx="126">
                  <c:v>7.4092738674899969E-5</c:v>
                </c:pt>
                <c:pt idx="127">
                  <c:v>5.8668243981997449E-5</c:v>
                </c:pt>
                <c:pt idx="128">
                  <c:v>4.6354056456093378E-5</c:v>
                </c:pt>
                <c:pt idx="129">
                  <c:v>3.6545138802571877E-5</c:v>
                </c:pt>
                <c:pt idx="130">
                  <c:v>2.8749394377293933E-5</c:v>
                </c:pt>
                <c:pt idx="131">
                  <c:v>2.2567580462681891E-5</c:v>
                </c:pt>
                <c:pt idx="132">
                  <c:v>1.7676590988428972E-5</c:v>
                </c:pt>
                <c:pt idx="133">
                  <c:v>1.3815583783838744E-5</c:v>
                </c:pt>
                <c:pt idx="134">
                  <c:v>1.0774501432195879E-5</c:v>
                </c:pt>
                <c:pt idx="135">
                  <c:v>8.3845998282116362E-6</c:v>
                </c:pt>
                <c:pt idx="136">
                  <c:v>6.5106554231777939E-6</c:v>
                </c:pt>
                <c:pt idx="137">
                  <c:v>5.0445716667261989E-6</c:v>
                </c:pt>
                <c:pt idx="138">
                  <c:v>3.9001480760539904E-6</c:v>
                </c:pt>
                <c:pt idx="139">
                  <c:v>3.0088124002414654E-6</c:v>
                </c:pt>
                <c:pt idx="140">
                  <c:v>2.3161481697447997E-6</c:v>
                </c:pt>
                <c:pt idx="141">
                  <c:v>1.7790771501320488E-6</c:v>
                </c:pt>
                <c:pt idx="142">
                  <c:v>1.3635794236050748E-6</c:v>
                </c:pt>
                <c:pt idx="143">
                  <c:v>1.0428535186565113E-6</c:v>
                </c:pt>
                <c:pt idx="144">
                  <c:v>7.9583566309280977E-7</c:v>
                </c:pt>
                <c:pt idx="145">
                  <c:v>6.0601126519991195E-7</c:v>
                </c:pt>
                <c:pt idx="146">
                  <c:v>4.6046350209580253E-7</c:v>
                </c:pt>
                <c:pt idx="147">
                  <c:v>3.4911373990805409E-7</c:v>
                </c:pt>
                <c:pt idx="148">
                  <c:v>2.641167138336457E-7</c:v>
                </c:pt>
                <c:pt idx="149">
                  <c:v>1.9938020725225219E-7</c:v>
                </c:pt>
                <c:pt idx="150">
                  <c:v>1.5018460460000999E-7</c:v>
                </c:pt>
                <c:pt idx="151">
                  <c:v>1.1288233966028049E-7</c:v>
                </c:pt>
                <c:pt idx="152">
                  <c:v>8.4661079815919695E-8</c:v>
                </c:pt>
                <c:pt idx="153">
                  <c:v>6.3357614767773633E-8</c:v>
                </c:pt>
                <c:pt idx="154">
                  <c:v>4.7311971859223076E-8</c:v>
                </c:pt>
                <c:pt idx="155">
                  <c:v>3.525335815191201E-8</c:v>
                </c:pt>
                <c:pt idx="156">
                  <c:v>2.621121494346355E-8</c:v>
                </c:pt>
                <c:pt idx="157">
                  <c:v>1.9446033291105175E-8</c:v>
                </c:pt>
                <c:pt idx="158">
                  <c:v>1.4395677618786319E-8</c:v>
                </c:pt>
                <c:pt idx="159">
                  <c:v>1.0633847166794029E-8</c:v>
                </c:pt>
                <c:pt idx="160">
                  <c:v>7.838012114855738E-9</c:v>
                </c:pt>
                <c:pt idx="161">
                  <c:v>5.7647258818337383E-9</c:v>
                </c:pt>
                <c:pt idx="162">
                  <c:v>4.2306646918686762E-9</c:v>
                </c:pt>
                <c:pt idx="163">
                  <c:v>3.0981023798506663E-9</c:v>
                </c:pt>
                <c:pt idx="164">
                  <c:v>2.2638108605154092E-9</c:v>
                </c:pt>
                <c:pt idx="165">
                  <c:v>1.6505995684333059E-9</c:v>
                </c:pt>
                <c:pt idx="166">
                  <c:v>1.2008825377957356E-9</c:v>
                </c:pt>
                <c:pt idx="167">
                  <c:v>8.7179936153644918E-10</c:v>
                </c:pt>
                <c:pt idx="168">
                  <c:v>6.3152388086246682E-10</c:v>
                </c:pt>
                <c:pt idx="169">
                  <c:v>4.5647839105218271E-10</c:v>
                </c:pt>
                <c:pt idx="170">
                  <c:v>3.2923642979636924E-10</c:v>
                </c:pt>
                <c:pt idx="171">
                  <c:v>2.3694784216534495E-10</c:v>
                </c:pt>
                <c:pt idx="172">
                  <c:v>1.7015896952319228E-10</c:v>
                </c:pt>
                <c:pt idx="173">
                  <c:v>1.2193100404236739E-10</c:v>
                </c:pt>
                <c:pt idx="174">
                  <c:v>8.7182770831341912E-11</c:v>
                </c:pt>
                <c:pt idx="175">
                  <c:v>6.2202007250973775E-11</c:v>
                </c:pt>
                <c:pt idx="176">
                  <c:v>4.4282827773382412E-11</c:v>
                </c:pt>
                <c:pt idx="177">
                  <c:v>3.1457449392632556E-11</c:v>
                </c:pt>
                <c:pt idx="178">
                  <c:v>2.2298152519187598E-11</c:v>
                </c:pt>
                <c:pt idx="179">
                  <c:v>1.5771444470562243E-11</c:v>
                </c:pt>
                <c:pt idx="180">
                  <c:v>1.1130925475850595E-11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216-43E4-BB52-E652F205734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NN (pretrained image-based)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Sheet1!$A$2:$A$182</c:f>
              <c:numCache>
                <c:formatCode>General</c:formatCode>
                <c:ptCount val="18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</c:numCache>
            </c:numRef>
          </c:cat>
          <c:val>
            <c:numRef>
              <c:f>Sheet1!$E$2:$E$182</c:f>
              <c:numCache>
                <c:formatCode>General</c:formatCode>
                <c:ptCount val="1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1197784203572155.8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216-43E4-BB52-E652F205734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NN (extracted features)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Sheet1!$A$2:$A$182</c:f>
              <c:numCache>
                <c:formatCode>General</c:formatCode>
                <c:ptCount val="18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</c:numCache>
            </c:numRef>
          </c:cat>
          <c:val>
            <c:numRef>
              <c:f>Sheet1!$F$2:$F$182</c:f>
              <c:numCache>
                <c:formatCode>General</c:formatCode>
                <c:ptCount val="181"/>
                <c:pt idx="0">
                  <c:v>3.9557941192244036E-5</c:v>
                </c:pt>
                <c:pt idx="1">
                  <c:v>5.0711869404225102E-5</c:v>
                </c:pt>
                <c:pt idx="2">
                  <c:v>6.4856491187776302E-5</c:v>
                </c:pt>
                <c:pt idx="3">
                  <c:v>8.2749459709327846E-5</c:v>
                </c:pt>
                <c:pt idx="4">
                  <c:v>1.05328226943046E-4</c:v>
                </c:pt>
                <c:pt idx="5">
                  <c:v>1.3374953138471662E-4</c:v>
                </c:pt>
                <c:pt idx="6">
                  <c:v>1.6943676600390353E-4</c:v>
                </c:pt>
                <c:pt idx="7">
                  <c:v>2.1413661194376568E-4</c:v>
                </c:pt>
                <c:pt idx="8">
                  <c:v>2.6998652517142696E-4</c:v>
                </c:pt>
                <c:pt idx="9">
                  <c:v>3.3959488533808819E-4</c:v>
                </c:pt>
                <c:pt idx="10">
                  <c:v>4.2613585863990067E-4</c:v>
                </c:pt>
                <c:pt idx="11">
                  <c:v>5.3346128907428897E-4</c:v>
                </c:pt>
                <c:pt idx="12">
                  <c:v>6.6623221411658048E-4</c:v>
                </c:pt>
                <c:pt idx="13">
                  <c:v>8.300728996747898E-4</c:v>
                </c:pt>
                <c:pt idx="14">
                  <c:v>1.0317506024656441E-3</c:v>
                </c:pt>
                <c:pt idx="15">
                  <c:v>1.2793845918586397E-3</c:v>
                </c:pt>
                <c:pt idx="16">
                  <c:v>1.5826882926782012E-3</c:v>
                </c:pt>
                <c:pt idx="17">
                  <c:v>1.9532487389499519E-3</c:v>
                </c:pt>
                <c:pt idx="18">
                  <c:v>2.404847848071896E-3</c:v>
                </c:pt>
                <c:pt idx="19">
                  <c:v>2.953830325616929E-3</c:v>
                </c:pt>
                <c:pt idx="20">
                  <c:v>3.6195232813172541E-3</c:v>
                </c:pt>
                <c:pt idx="21">
                  <c:v>4.4247128631865361E-3</c:v>
                </c:pt>
                <c:pt idx="22">
                  <c:v>5.3961833836334476E-3</c:v>
                </c:pt>
                <c:pt idx="23">
                  <c:v>6.5653245012162369E-3</c:v>
                </c:pt>
                <c:pt idx="24">
                  <c:v>7.9688120148065141E-3</c:v>
                </c:pt>
                <c:pt idx="25">
                  <c:v>9.6493677019270918E-3</c:v>
                </c:pt>
                <c:pt idx="26">
                  <c:v>1.1656603366799478E-2</c:v>
                </c:pt>
                <c:pt idx="27">
                  <c:v>1.4047953831707384E-2</c:v>
                </c:pt>
                <c:pt idx="28">
                  <c:v>1.6889702982223927E-2</c:v>
                </c:pt>
                <c:pt idx="29">
                  <c:v>2.0258106136795129E-2</c:v>
                </c:pt>
                <c:pt idx="30">
                  <c:v>2.424061092847286E-2</c:v>
                </c:pt>
                <c:pt idx="31">
                  <c:v>2.8937177536590961E-2</c:v>
                </c:pt>
                <c:pt idx="32">
                  <c:v>3.446169746613522E-2</c:v>
                </c:pt>
                <c:pt idx="33">
                  <c:v>4.0943508122664569E-2</c:v>
                </c:pt>
                <c:pt idx="34">
                  <c:v>4.8528998155197629E-2</c:v>
                </c:pt>
                <c:pt idx="35">
                  <c:v>5.7383295928142584E-2</c:v>
                </c:pt>
                <c:pt idx="36">
                  <c:v>6.7692030532465072E-2</c:v>
                </c:pt>
                <c:pt idx="37">
                  <c:v>7.9663151460294623E-2</c:v>
                </c:pt>
                <c:pt idx="38">
                  <c:v>9.3528789459993447E-2</c:v>
                </c:pt>
                <c:pt idx="39">
                  <c:v>0.10954713718511512</c:v>
                </c:pt>
                <c:pt idx="40">
                  <c:v>0.1280043240876054</c:v>
                </c:pt>
                <c:pt idx="41">
                  <c:v>0.14921625563325935</c:v>
                </c:pt>
                <c:pt idx="42">
                  <c:v>0.17353038240030519</c:v>
                </c:pt>
                <c:pt idx="43">
                  <c:v>0.20132736003941867</c:v>
                </c:pt>
                <c:pt idx="44">
                  <c:v>0.23302255652008733</c:v>
                </c:pt>
                <c:pt idx="45">
                  <c:v>0.26906735867384135</c:v>
                </c:pt>
                <c:pt idx="46">
                  <c:v>0.30995022589378246</c:v>
                </c:pt>
                <c:pt idx="47">
                  <c:v>0.35619743509999169</c:v>
                </c:pt>
                <c:pt idx="48">
                  <c:v>0.4083734578814277</c:v>
                </c:pt>
                <c:pt idx="49">
                  <c:v>0.46708090823599657</c:v>
                </c:pt>
                <c:pt idx="50">
                  <c:v>0.53295999771721958</c:v>
                </c:pt>
                <c:pt idx="51">
                  <c:v>0.60668743422689364</c:v>
                </c:pt>
                <c:pt idx="52">
                  <c:v>0.68897470133534355</c:v>
                </c:pt>
                <c:pt idx="53">
                  <c:v>0.78056565702513914</c:v>
                </c:pt>
                <c:pt idx="54">
                  <c:v>0.88223339428963621</c:v>
                </c:pt>
                <c:pt idx="55">
                  <c:v>0.99477631120590393</c:v>
                </c:pt>
                <c:pt idx="56">
                  <c:v>1.1190133450506812</c:v>
                </c:pt>
                <c:pt idx="57">
                  <c:v>1.2557783338160591</c:v>
                </c:pt>
                <c:pt idx="58">
                  <c:v>1.4059134791509551</c:v>
                </c:pt>
                <c:pt idx="59">
                  <c:v>1.5702618973054054</c:v>
                </c:pt>
                <c:pt idx="60">
                  <c:v>1.7496592590404119</c:v>
                </c:pt>
                <c:pt idx="61">
                  <c:v>1.9449245355877709</c:v>
                </c:pt>
                <c:pt idx="62">
                  <c:v>2.1568498854474583</c:v>
                </c:pt>
                <c:pt idx="63">
                  <c:v>2.3861897358824091</c:v>
                </c:pt>
                <c:pt idx="64">
                  <c:v>2.6336491331404228</c:v>
                </c:pt>
                <c:pt idx="65">
                  <c:v>2.8998714563704877</c:v>
                </c:pt>
                <c:pt idx="66">
                  <c:v>3.1854256115203796</c:v>
                </c:pt>
                <c:pt idx="67">
                  <c:v>3.4907928427666675</c:v>
                </c:pt>
                <c:pt idx="68">
                  <c:v>3.8163533197550339</c:v>
                </c:pt>
                <c:pt idx="69">
                  <c:v>4.1623726785991897</c:v>
                </c:pt>
                <c:pt idx="70">
                  <c:v>4.5289887126558925</c:v>
                </c:pt>
                <c:pt idx="71">
                  <c:v>4.9161984250028992</c:v>
                </c:pt>
                <c:pt idx="72">
                  <c:v>5.3238456677373192</c:v>
                </c:pt>
                <c:pt idx="73">
                  <c:v>5.7516096031407855</c:v>
                </c:pt>
                <c:pt idx="74">
                  <c:v>6.1989942279129364</c:v>
                </c:pt>
                <c:pt idx="75">
                  <c:v>6.665319203592408</c:v>
                </c:pt>
                <c:pt idx="76">
                  <c:v>7.1497122335662242</c:v>
                </c:pt>
                <c:pt idx="77">
                  <c:v>7.6511032193964503</c:v>
                </c:pt>
                <c:pt idx="78">
                  <c:v>8.1682204163462462</c:v>
                </c:pt>
                <c:pt idx="79">
                  <c:v>8.6995887898551167</c:v>
                </c:pt>
                <c:pt idx="80">
                  <c:v>9.2435307513050535</c:v>
                </c:pt>
                <c:pt idx="81">
                  <c:v>9.7981694228763079</c:v>
                </c:pt>
                <c:pt idx="82">
                  <c:v>10.361434547889322</c:v>
                </c:pt>
                <c:pt idx="83">
                  <c:v>10.931071125181347</c:v>
                </c:pt>
                <c:pt idx="84">
                  <c:v>11.504650804321445</c:v>
                </c:pt>
                <c:pt idx="85">
                  <c:v>12.079586033503793</c:v>
                </c:pt>
                <c:pt idx="86">
                  <c:v>12.653146904574065</c:v>
                </c:pt>
                <c:pt idx="87">
                  <c:v>13.222480590738531</c:v>
                </c:pt>
                <c:pt idx="88">
                  <c:v>13.78463322306914</c:v>
                </c:pt>
                <c:pt idx="89">
                  <c:v>14.336574003002919</c:v>
                </c:pt>
                <c:pt idx="90">
                  <c:v>14.875221300733415</c:v>
                </c:pt>
                <c:pt idx="91">
                  <c:v>15.397470444811136</c:v>
                </c:pt>
                <c:pt idx="92">
                  <c:v>15.90022286749832</c:v>
                </c:pt>
                <c:pt idx="93">
                  <c:v>16.380416234504366</c:v>
                </c:pt>
                <c:pt idx="94">
                  <c:v>16.835055157630169</c:v>
                </c:pt>
                <c:pt idx="95">
                  <c:v>17.261242065435894</c:v>
                </c:pt>
                <c:pt idx="96">
                  <c:v>17.656207791051759</c:v>
                </c:pt>
                <c:pt idx="97">
                  <c:v>18.017341428252717</c:v>
                </c:pt>
                <c:pt idx="98">
                  <c:v>18.342219007321081</c:v>
                </c:pt>
                <c:pt idx="99">
                  <c:v>18.62863055123886</c:v>
                </c:pt>
                <c:pt idx="100">
                  <c:v>18.87460509039726</c:v>
                </c:pt>
                <c:pt idx="101">
                  <c:v>19.07843324009076</c:v>
                </c:pt>
                <c:pt idx="102">
                  <c:v>19.238686979178514</c:v>
                </c:pt>
                <c:pt idx="103">
                  <c:v>19.354236309848094</c:v>
                </c:pt>
                <c:pt idx="104">
                  <c:v>19.424262526621597</c:v>
                </c:pt>
                <c:pt idx="105">
                  <c:v>19.448267876647545</c:v>
                </c:pt>
                <c:pt idx="106">
                  <c:v>19.426081451824935</c:v>
                </c:pt>
                <c:pt idx="107">
                  <c:v>19.357861215189835</c:v>
                </c:pt>
                <c:pt idx="108">
                  <c:v>19.244092127954712</c:v>
                </c:pt>
                <c:pt idx="109">
                  <c:v>19.085580408266491</c:v>
                </c:pt>
                <c:pt idx="110">
                  <c:v>18.883444016763477</c:v>
                </c:pt>
                <c:pt idx="111">
                  <c:v>18.639099526002035</c:v>
                </c:pt>
                <c:pt idx="112">
                  <c:v>18.354245589483959</c:v>
                </c:pt>
                <c:pt idx="113">
                  <c:v>18.030843280121818</c:v>
                </c:pt>
                <c:pt idx="114">
                  <c:v>17.671093616427765</c:v>
                </c:pt>
                <c:pt idx="115">
                  <c:v>17.277412636542675</c:v>
                </c:pt>
                <c:pt idx="116">
                  <c:v>16.852404414642006</c:v>
                </c:pt>
                <c:pt idx="117">
                  <c:v>16.3988324406616</c:v>
                </c:pt>
                <c:pt idx="118">
                  <c:v>15.919589802268746</c:v>
                </c:pt>
                <c:pt idx="119">
                  <c:v>15.417668617363143</c:v>
                </c:pt>
                <c:pt idx="120">
                  <c:v>14.896129166131779</c:v>
                </c:pt>
                <c:pt idx="121">
                  <c:v>14.35806916400812</c:v>
                </c:pt>
                <c:pt idx="122">
                  <c:v>13.806593601195795</c:v>
                </c:pt>
                <c:pt idx="123">
                  <c:v>13.244785551282952</c:v>
                </c:pt>
                <c:pt idx="124">
                  <c:v>12.675678321622987</c:v>
                </c:pt>
                <c:pt idx="125">
                  <c:v>12.102229282450066</c:v>
                </c:pt>
                <c:pt idx="126">
                  <c:v>11.527295671097948</c:v>
                </c:pt>
                <c:pt idx="127">
                  <c:v>10.95361262323974</c:v>
                </c:pt>
                <c:pt idx="128">
                  <c:v>10.383773635851648</c:v>
                </c:pt>
                <c:pt idx="129">
                  <c:v>9.8202136177317492</c:v>
                </c:pt>
                <c:pt idx="130">
                  <c:v>9.2651946339686191</c:v>
                </c:pt>
                <c:pt idx="131">
                  <c:v>8.7207944018094636</c:v>
                </c:pt>
                <c:pt idx="132">
                  <c:v>8.1888975479145856</c:v>
                </c:pt>
                <c:pt idx="133">
                  <c:v>7.6711895919101316</c:v>
                </c:pt>
                <c:pt idx="134">
                  <c:v>7.1691535792655667</c:v>
                </c:pt>
                <c:pt idx="135">
                  <c:v>6.6840692485097373</c:v>
                </c:pt>
                <c:pt idx="136">
                  <c:v>6.217014584213147</c:v>
                </c:pt>
                <c:pt idx="137">
                  <c:v>5.7688695784235042</c:v>
                </c:pt>
                <c:pt idx="138">
                  <c:v>5.3403219996278111</c:v>
                </c:pt>
                <c:pt idx="139">
                  <c:v>4.9318749499728467</c:v>
                </c:pt>
                <c:pt idx="140">
                  <c:v>4.543855978422342</c:v>
                </c:pt>
                <c:pt idx="141">
                  <c:v>4.176427509656758</c:v>
                </c:pt>
                <c:pt idx="142">
                  <c:v>3.8295983456134248</c:v>
                </c:pt>
                <c:pt idx="143">
                  <c:v>3.5032359983069883</c:v>
                </c:pt>
                <c:pt idx="144">
                  <c:v>3.1970796185665935</c:v>
                </c:pt>
                <c:pt idx="145">
                  <c:v>2.9107532951159025</c:v>
                </c:pt>
                <c:pt idx="146">
                  <c:v>2.6437795114943232</c:v>
                </c:pt>
                <c:pt idx="147">
                  <c:v>2.39559256413055</c:v>
                </c:pt>
                <c:pt idx="148">
                  <c:v>2.1655517628742365</c:v>
                </c:pt>
                <c:pt idx="149">
                  <c:v>1.9529542549093553</c:v>
                </c:pt>
                <c:pt idx="150">
                  <c:v>1.757047333668027</c:v>
                </c:pt>
                <c:pt idx="151">
                  <c:v>1.5770401156160125</c:v>
                </c:pt>
                <c:pt idx="152">
                  <c:v>1.4121144891070863</c:v>
                </c:pt>
                <c:pt idx="153">
                  <c:v>1.261435260463815</c:v>
                </c:pt>
                <c:pt idx="154">
                  <c:v>1.1241594426489272</c:v>
                </c:pt>
                <c:pt idx="155">
                  <c:v>0.99944465101257707</c:v>
                </c:pt>
                <c:pt idx="156">
                  <c:v>0.88645658836228458</c:v>
                </c:pt>
                <c:pt idx="157">
                  <c:v>0.78437561778961418</c:v>
                </c:pt>
                <c:pt idx="158">
                  <c:v>0.69240243614399377</c:v>
                </c:pt>
                <c:pt idx="159">
                  <c:v>0.60976287366856208</c:v>
                </c:pt>
                <c:pt idx="160">
                  <c:v>0.53571185605670146</c:v>
                </c:pt>
                <c:pt idx="161">
                  <c:v>0.46953657404955912</c:v>
                </c:pt>
                <c:pt idx="162">
                  <c:v>0.41055891271512157</c:v>
                </c:pt>
                <c:pt idx="163">
                  <c:v>0.35813719780515457</c:v>
                </c:pt>
                <c:pt idx="164">
                  <c:v>0.31166732018453008</c:v>
                </c:pt>
                <c:pt idx="165">
                  <c:v>0.27058330139896414</c:v>
                </c:pt>
                <c:pt idx="166">
                  <c:v>0.23435736414048725</c:v>
                </c:pt>
                <c:pt idx="167">
                  <c:v>0.20249957084549108</c:v>
                </c:pt>
                <c:pt idx="168">
                  <c:v>0.17455709208491155</c:v>
                </c:pt>
                <c:pt idx="169">
                  <c:v>0.15011316394851665</c:v>
                </c:pt>
                <c:pt idx="170">
                  <c:v>0.12878579045119534</c:v>
                </c:pt>
                <c:pt idx="171">
                  <c:v>0.11022624325810366</c:v>
                </c:pt>
                <c:pt idx="172">
                  <c:v>9.4117406887556557E-2</c:v>
                </c:pt>
                <c:pt idx="173">
                  <c:v>8.0172013144078638E-2</c:v>
                </c:pt>
                <c:pt idx="174">
                  <c:v>6.8130803983938726E-2</c:v>
                </c:pt>
                <c:pt idx="175">
                  <c:v>5.7760657432189853E-2</c:v>
                </c:pt>
                <c:pt idx="176">
                  <c:v>4.8852706648914418E-2</c:v>
                </c:pt>
                <c:pt idx="177">
                  <c:v>4.1220477863010752E-2</c:v>
                </c:pt>
                <c:pt idx="178">
                  <c:v>3.4698068719496732E-2</c:v>
                </c:pt>
                <c:pt idx="179">
                  <c:v>2.9138384671707672E-2</c:v>
                </c:pt>
                <c:pt idx="180">
                  <c:v>2.441144743035931E-2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216-43E4-BB52-E652F20573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637392"/>
        <c:axId val="483826384"/>
      </c:lineChart>
      <c:catAx>
        <c:axId val="525637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2638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483826384"/>
        <c:scaling>
          <c:orientation val="minMax"/>
          <c:max val="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Probability</a:t>
                </a:r>
                <a:r>
                  <a:rPr lang="en-GB" baseline="0" dirty="0"/>
                  <a:t> Density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Frequency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9D-4C52-AEDD-D4F3469757D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9D-4C52-AEDD-D4F3469757D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9D-4C52-AEDD-D4F3469757DA}"/>
              </c:ext>
            </c:extLst>
          </c:dPt>
          <c:cat>
            <c:strRef>
              <c:f>Sheet1!$A$2:$A$4</c:f>
              <c:strCache>
                <c:ptCount val="3"/>
                <c:pt idx="0">
                  <c:v>Armigera</c:v>
                </c:pt>
                <c:pt idx="1">
                  <c:v>Hybrid</c:v>
                </c:pt>
                <c:pt idx="2">
                  <c:v>Zea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1624</c:v>
                </c:pt>
                <c:pt idx="1">
                  <c:v>314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9-4484-93A6-BB13D9993B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15930048"/>
        <c:axId val="1146266192"/>
      </c:barChart>
      <c:catAx>
        <c:axId val="111593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6266192"/>
        <c:crosses val="autoZero"/>
        <c:auto val="0"/>
        <c:lblAlgn val="ctr"/>
        <c:lblOffset val="100"/>
        <c:noMultiLvlLbl val="0"/>
      </c:catAx>
      <c:valAx>
        <c:axId val="1146266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000" dirty="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930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CD221A-8FA3-49EF-A72F-7A8BC396BDE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8470565-25D5-41A9-8A9E-CA99D0B99F5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Helicoverpa armigera is one of the world’s worst crop pests, and recently invaded South America.</a:t>
          </a:r>
          <a:endParaRPr lang="en-US" dirty="0"/>
        </a:p>
      </dgm:t>
    </dgm:pt>
    <dgm:pt modelId="{064DA7FC-E0B8-4DC3-89F4-A84E6F84192C}" type="parTrans" cxnId="{8DE128F2-08B3-4F7A-BDD9-8AABDBD5EB9E}">
      <dgm:prSet/>
      <dgm:spPr/>
      <dgm:t>
        <a:bodyPr/>
        <a:lstStyle/>
        <a:p>
          <a:endParaRPr lang="en-US"/>
        </a:p>
      </dgm:t>
    </dgm:pt>
    <dgm:pt modelId="{319E9914-78BF-462B-8330-943215630D8E}" type="sibTrans" cxnId="{8DE128F2-08B3-4F7A-BDD9-8AABDBD5EB9E}">
      <dgm:prSet/>
      <dgm:spPr/>
      <dgm:t>
        <a:bodyPr/>
        <a:lstStyle/>
        <a:p>
          <a:endParaRPr lang="en-US"/>
        </a:p>
      </dgm:t>
    </dgm:pt>
    <dgm:pt modelId="{C08EBAB1-7693-4286-B01E-E297C583526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Hybridised with Helicoverpa zea, spreading resistance genes</a:t>
          </a:r>
          <a:endParaRPr lang="en-US" dirty="0"/>
        </a:p>
      </dgm:t>
    </dgm:pt>
    <dgm:pt modelId="{BDD01869-391A-4E0F-B771-ECFD839500BB}" type="parTrans" cxnId="{4C50458E-FA26-443B-8324-4E157AF584D2}">
      <dgm:prSet/>
      <dgm:spPr/>
      <dgm:t>
        <a:bodyPr/>
        <a:lstStyle/>
        <a:p>
          <a:endParaRPr lang="en-US"/>
        </a:p>
      </dgm:t>
    </dgm:pt>
    <dgm:pt modelId="{CB56411E-453E-4173-B929-B46FE186EA3E}" type="sibTrans" cxnId="{4C50458E-FA26-443B-8324-4E157AF584D2}">
      <dgm:prSet/>
      <dgm:spPr/>
      <dgm:t>
        <a:bodyPr/>
        <a:lstStyle/>
        <a:p>
          <a:endParaRPr lang="en-US"/>
        </a:p>
      </dgm:t>
    </dgm:pt>
    <dgm:pt modelId="{AA58B650-4982-40F2-8230-CD7E1969179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Difficult to distinguish – already a long genotyping process</a:t>
          </a:r>
          <a:endParaRPr lang="en-US" dirty="0"/>
        </a:p>
      </dgm:t>
    </dgm:pt>
    <dgm:pt modelId="{BD2CC4D0-9744-495F-BE2C-3ADA1A20FFE3}" type="parTrans" cxnId="{4E04D4A2-27C5-4D04-920A-26D60926C60F}">
      <dgm:prSet/>
      <dgm:spPr/>
      <dgm:t>
        <a:bodyPr/>
        <a:lstStyle/>
        <a:p>
          <a:endParaRPr lang="en-US"/>
        </a:p>
      </dgm:t>
    </dgm:pt>
    <dgm:pt modelId="{84AC4C29-EAB6-46B8-A2E7-1A10E9B9ECE2}" type="sibTrans" cxnId="{4E04D4A2-27C5-4D04-920A-26D60926C60F}">
      <dgm:prSet/>
      <dgm:spPr/>
      <dgm:t>
        <a:bodyPr/>
        <a:lstStyle/>
        <a:p>
          <a:endParaRPr lang="en-US"/>
        </a:p>
      </dgm:t>
    </dgm:pt>
    <dgm:pt modelId="{7A9C4B87-216A-4663-B7DB-25079419121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Idea – create a machine learning model to distinguish species in the field using nothing but images of the moths’ wings</a:t>
          </a:r>
          <a:endParaRPr lang="en-US" dirty="0"/>
        </a:p>
      </dgm:t>
    </dgm:pt>
    <dgm:pt modelId="{F5075BF7-5182-4C8C-8BE2-4C51A7D55544}" type="parTrans" cxnId="{E2C426AB-EE3A-4730-A155-AAFD1D197C3D}">
      <dgm:prSet/>
      <dgm:spPr/>
      <dgm:t>
        <a:bodyPr/>
        <a:lstStyle/>
        <a:p>
          <a:endParaRPr lang="en-US"/>
        </a:p>
      </dgm:t>
    </dgm:pt>
    <dgm:pt modelId="{B7BA3284-63BE-411B-96C7-F11F03FEB7EC}" type="sibTrans" cxnId="{E2C426AB-EE3A-4730-A155-AAFD1D197C3D}">
      <dgm:prSet/>
      <dgm:spPr/>
      <dgm:t>
        <a:bodyPr/>
        <a:lstStyle/>
        <a:p>
          <a:endParaRPr lang="en-US"/>
        </a:p>
      </dgm:t>
    </dgm:pt>
    <dgm:pt modelId="{4753938E-88DD-440A-9FCB-FA351B258201}" type="pres">
      <dgm:prSet presAssocID="{6DCD221A-8FA3-49EF-A72F-7A8BC396BDE6}" presName="root" presStyleCnt="0">
        <dgm:presLayoutVars>
          <dgm:dir/>
          <dgm:resizeHandles val="exact"/>
        </dgm:presLayoutVars>
      </dgm:prSet>
      <dgm:spPr/>
    </dgm:pt>
    <dgm:pt modelId="{8F6CD2FB-E302-457F-9EB9-D3EAA2BF0F4D}" type="pres">
      <dgm:prSet presAssocID="{D8470565-25D5-41A9-8A9E-CA99D0B99F56}" presName="compNode" presStyleCnt="0"/>
      <dgm:spPr/>
    </dgm:pt>
    <dgm:pt modelId="{1B95B4A9-AF70-4232-8569-5148748E343D}" type="pres">
      <dgm:prSet presAssocID="{D8470565-25D5-41A9-8A9E-CA99D0B99F56}" presName="bgRect" presStyleLbl="bgShp" presStyleIdx="0" presStyleCnt="4"/>
      <dgm:spPr/>
    </dgm:pt>
    <dgm:pt modelId="{3C221323-283A-4F59-9F7A-2498C2447C30}" type="pres">
      <dgm:prSet presAssocID="{D8470565-25D5-41A9-8A9E-CA99D0B99F5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tterfly with solid fill"/>
        </a:ext>
      </dgm:extLst>
    </dgm:pt>
    <dgm:pt modelId="{6FA29CFB-BDB1-4C60-BBAD-DE30635019BD}" type="pres">
      <dgm:prSet presAssocID="{D8470565-25D5-41A9-8A9E-CA99D0B99F56}" presName="spaceRect" presStyleCnt="0"/>
      <dgm:spPr/>
    </dgm:pt>
    <dgm:pt modelId="{9184B154-D31C-437E-89D1-E0FA9304DEB1}" type="pres">
      <dgm:prSet presAssocID="{D8470565-25D5-41A9-8A9E-CA99D0B99F56}" presName="parTx" presStyleLbl="revTx" presStyleIdx="0" presStyleCnt="4">
        <dgm:presLayoutVars>
          <dgm:chMax val="0"/>
          <dgm:chPref val="0"/>
        </dgm:presLayoutVars>
      </dgm:prSet>
      <dgm:spPr/>
    </dgm:pt>
    <dgm:pt modelId="{430BE2BD-1E1D-44E9-B79E-AC212F9604D4}" type="pres">
      <dgm:prSet presAssocID="{319E9914-78BF-462B-8330-943215630D8E}" presName="sibTrans" presStyleCnt="0"/>
      <dgm:spPr/>
    </dgm:pt>
    <dgm:pt modelId="{09BE19BE-C986-4E13-9E60-2557DADD38EA}" type="pres">
      <dgm:prSet presAssocID="{C08EBAB1-7693-4286-B01E-E297C583526F}" presName="compNode" presStyleCnt="0"/>
      <dgm:spPr/>
    </dgm:pt>
    <dgm:pt modelId="{74CB285C-F64D-453C-A4FA-46914F8B458B}" type="pres">
      <dgm:prSet presAssocID="{C08EBAB1-7693-4286-B01E-E297C583526F}" presName="bgRect" presStyleLbl="bgShp" presStyleIdx="1" presStyleCnt="4"/>
      <dgm:spPr/>
    </dgm:pt>
    <dgm:pt modelId="{6A3D8DFA-4986-4EB3-A4B2-04850766FDF9}" type="pres">
      <dgm:prSet presAssocID="{C08EBAB1-7693-4286-B01E-E297C583526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4168A644-9F07-4CAE-9660-7E7CB2F670EC}" type="pres">
      <dgm:prSet presAssocID="{C08EBAB1-7693-4286-B01E-E297C583526F}" presName="spaceRect" presStyleCnt="0"/>
      <dgm:spPr/>
    </dgm:pt>
    <dgm:pt modelId="{130EC62A-5276-476D-B686-C62852F8F8B8}" type="pres">
      <dgm:prSet presAssocID="{C08EBAB1-7693-4286-B01E-E297C583526F}" presName="parTx" presStyleLbl="revTx" presStyleIdx="1" presStyleCnt="4">
        <dgm:presLayoutVars>
          <dgm:chMax val="0"/>
          <dgm:chPref val="0"/>
        </dgm:presLayoutVars>
      </dgm:prSet>
      <dgm:spPr/>
    </dgm:pt>
    <dgm:pt modelId="{4FF0144C-91D5-4FDF-8E9E-2409015C3087}" type="pres">
      <dgm:prSet presAssocID="{CB56411E-453E-4173-B929-B46FE186EA3E}" presName="sibTrans" presStyleCnt="0"/>
      <dgm:spPr/>
    </dgm:pt>
    <dgm:pt modelId="{1D5D8502-A336-4186-93E3-CB5FD61FC430}" type="pres">
      <dgm:prSet presAssocID="{AA58B650-4982-40F2-8230-CD7E19691799}" presName="compNode" presStyleCnt="0"/>
      <dgm:spPr/>
    </dgm:pt>
    <dgm:pt modelId="{D5A4FA66-72FC-476B-8A6A-596E5C7D85D1}" type="pres">
      <dgm:prSet presAssocID="{AA58B650-4982-40F2-8230-CD7E19691799}" presName="bgRect" presStyleLbl="bgShp" presStyleIdx="2" presStyleCnt="4"/>
      <dgm:spPr/>
    </dgm:pt>
    <dgm:pt modelId="{70439C92-B05B-4221-B915-6AEA6FB96C98}" type="pres">
      <dgm:prSet presAssocID="{AA58B650-4982-40F2-8230-CD7E1969179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9727B1F1-CCE7-46E8-B3CA-CD796632AEA7}" type="pres">
      <dgm:prSet presAssocID="{AA58B650-4982-40F2-8230-CD7E19691799}" presName="spaceRect" presStyleCnt="0"/>
      <dgm:spPr/>
    </dgm:pt>
    <dgm:pt modelId="{CF95A6A0-D90A-4DDD-871F-622F4EEE7B58}" type="pres">
      <dgm:prSet presAssocID="{AA58B650-4982-40F2-8230-CD7E19691799}" presName="parTx" presStyleLbl="revTx" presStyleIdx="2" presStyleCnt="4">
        <dgm:presLayoutVars>
          <dgm:chMax val="0"/>
          <dgm:chPref val="0"/>
        </dgm:presLayoutVars>
      </dgm:prSet>
      <dgm:spPr/>
    </dgm:pt>
    <dgm:pt modelId="{BE355C89-8CE1-4BE2-A5CF-6F39B537DB28}" type="pres">
      <dgm:prSet presAssocID="{84AC4C29-EAB6-46B8-A2E7-1A10E9B9ECE2}" presName="sibTrans" presStyleCnt="0"/>
      <dgm:spPr/>
    </dgm:pt>
    <dgm:pt modelId="{B2487343-F547-4D71-83AA-50BF641329DC}" type="pres">
      <dgm:prSet presAssocID="{7A9C4B87-216A-4663-B7DB-250794191215}" presName="compNode" presStyleCnt="0"/>
      <dgm:spPr/>
    </dgm:pt>
    <dgm:pt modelId="{CCBC2F95-A8C3-4840-84A4-03F29094FCEE}" type="pres">
      <dgm:prSet presAssocID="{7A9C4B87-216A-4663-B7DB-250794191215}" presName="bgRect" presStyleLbl="bgShp" presStyleIdx="3" presStyleCnt="4"/>
      <dgm:spPr/>
    </dgm:pt>
    <dgm:pt modelId="{2B130FED-CEF2-4292-994B-753A360E930A}" type="pres">
      <dgm:prSet presAssocID="{7A9C4B87-216A-4663-B7DB-25079419121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male with solid fill"/>
        </a:ext>
      </dgm:extLst>
    </dgm:pt>
    <dgm:pt modelId="{3BF6CD59-8D47-4174-B376-05CB67673CB6}" type="pres">
      <dgm:prSet presAssocID="{7A9C4B87-216A-4663-B7DB-250794191215}" presName="spaceRect" presStyleCnt="0"/>
      <dgm:spPr/>
    </dgm:pt>
    <dgm:pt modelId="{06F21344-41BF-4B7A-9537-226820720E5B}" type="pres">
      <dgm:prSet presAssocID="{7A9C4B87-216A-4663-B7DB-25079419121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BD06716-F021-4B6D-82A3-12900B3DA96E}" type="presOf" srcId="{7A9C4B87-216A-4663-B7DB-250794191215}" destId="{06F21344-41BF-4B7A-9537-226820720E5B}" srcOrd="0" destOrd="0" presId="urn:microsoft.com/office/officeart/2018/2/layout/IconVerticalSolidList"/>
    <dgm:cxn modelId="{BA9E1853-280D-4FFB-B172-B65A20F9C548}" type="presOf" srcId="{AA58B650-4982-40F2-8230-CD7E19691799}" destId="{CF95A6A0-D90A-4DDD-871F-622F4EEE7B58}" srcOrd="0" destOrd="0" presId="urn:microsoft.com/office/officeart/2018/2/layout/IconVerticalSolidList"/>
    <dgm:cxn modelId="{0F2A3283-F10D-4524-A0D2-F3BF194CEDA8}" type="presOf" srcId="{D8470565-25D5-41A9-8A9E-CA99D0B99F56}" destId="{9184B154-D31C-437E-89D1-E0FA9304DEB1}" srcOrd="0" destOrd="0" presId="urn:microsoft.com/office/officeart/2018/2/layout/IconVerticalSolidList"/>
    <dgm:cxn modelId="{4C50458E-FA26-443B-8324-4E157AF584D2}" srcId="{6DCD221A-8FA3-49EF-A72F-7A8BC396BDE6}" destId="{C08EBAB1-7693-4286-B01E-E297C583526F}" srcOrd="1" destOrd="0" parTransId="{BDD01869-391A-4E0F-B771-ECFD839500BB}" sibTransId="{CB56411E-453E-4173-B929-B46FE186EA3E}"/>
    <dgm:cxn modelId="{4E04D4A2-27C5-4D04-920A-26D60926C60F}" srcId="{6DCD221A-8FA3-49EF-A72F-7A8BC396BDE6}" destId="{AA58B650-4982-40F2-8230-CD7E19691799}" srcOrd="2" destOrd="0" parTransId="{BD2CC4D0-9744-495F-BE2C-3ADA1A20FFE3}" sibTransId="{84AC4C29-EAB6-46B8-A2E7-1A10E9B9ECE2}"/>
    <dgm:cxn modelId="{E2C426AB-EE3A-4730-A155-AAFD1D197C3D}" srcId="{6DCD221A-8FA3-49EF-A72F-7A8BC396BDE6}" destId="{7A9C4B87-216A-4663-B7DB-250794191215}" srcOrd="3" destOrd="0" parTransId="{F5075BF7-5182-4C8C-8BE2-4C51A7D55544}" sibTransId="{B7BA3284-63BE-411B-96C7-F11F03FEB7EC}"/>
    <dgm:cxn modelId="{54E29ECA-5323-4CC8-B991-45A5B16D9174}" type="presOf" srcId="{C08EBAB1-7693-4286-B01E-E297C583526F}" destId="{130EC62A-5276-476D-B686-C62852F8F8B8}" srcOrd="0" destOrd="0" presId="urn:microsoft.com/office/officeart/2018/2/layout/IconVerticalSolidList"/>
    <dgm:cxn modelId="{C9E7B5CD-B828-4566-AD93-349FD801361A}" type="presOf" srcId="{6DCD221A-8FA3-49EF-A72F-7A8BC396BDE6}" destId="{4753938E-88DD-440A-9FCB-FA351B258201}" srcOrd="0" destOrd="0" presId="urn:microsoft.com/office/officeart/2018/2/layout/IconVerticalSolidList"/>
    <dgm:cxn modelId="{8DE128F2-08B3-4F7A-BDD9-8AABDBD5EB9E}" srcId="{6DCD221A-8FA3-49EF-A72F-7A8BC396BDE6}" destId="{D8470565-25D5-41A9-8A9E-CA99D0B99F56}" srcOrd="0" destOrd="0" parTransId="{064DA7FC-E0B8-4DC3-89F4-A84E6F84192C}" sibTransId="{319E9914-78BF-462B-8330-943215630D8E}"/>
    <dgm:cxn modelId="{81CAF44A-9AE0-4208-BE81-129A58FE4A4C}" type="presParOf" srcId="{4753938E-88DD-440A-9FCB-FA351B258201}" destId="{8F6CD2FB-E302-457F-9EB9-D3EAA2BF0F4D}" srcOrd="0" destOrd="0" presId="urn:microsoft.com/office/officeart/2018/2/layout/IconVerticalSolidList"/>
    <dgm:cxn modelId="{6AF173DE-BCDA-48EE-B361-8888A4FD18A1}" type="presParOf" srcId="{8F6CD2FB-E302-457F-9EB9-D3EAA2BF0F4D}" destId="{1B95B4A9-AF70-4232-8569-5148748E343D}" srcOrd="0" destOrd="0" presId="urn:microsoft.com/office/officeart/2018/2/layout/IconVerticalSolidList"/>
    <dgm:cxn modelId="{67A80717-A871-4864-8412-FDD8B524AEDE}" type="presParOf" srcId="{8F6CD2FB-E302-457F-9EB9-D3EAA2BF0F4D}" destId="{3C221323-283A-4F59-9F7A-2498C2447C30}" srcOrd="1" destOrd="0" presId="urn:microsoft.com/office/officeart/2018/2/layout/IconVerticalSolidList"/>
    <dgm:cxn modelId="{AE29683E-01A5-4EEB-B8B1-6E16E914B7E3}" type="presParOf" srcId="{8F6CD2FB-E302-457F-9EB9-D3EAA2BF0F4D}" destId="{6FA29CFB-BDB1-4C60-BBAD-DE30635019BD}" srcOrd="2" destOrd="0" presId="urn:microsoft.com/office/officeart/2018/2/layout/IconVerticalSolidList"/>
    <dgm:cxn modelId="{9D07D7F0-B9D7-495C-802A-5B33265C56CD}" type="presParOf" srcId="{8F6CD2FB-E302-457F-9EB9-D3EAA2BF0F4D}" destId="{9184B154-D31C-437E-89D1-E0FA9304DEB1}" srcOrd="3" destOrd="0" presId="urn:microsoft.com/office/officeart/2018/2/layout/IconVerticalSolidList"/>
    <dgm:cxn modelId="{8AD46A7F-33CB-4FEE-9DD4-5FAE8F5B6300}" type="presParOf" srcId="{4753938E-88DD-440A-9FCB-FA351B258201}" destId="{430BE2BD-1E1D-44E9-B79E-AC212F9604D4}" srcOrd="1" destOrd="0" presId="urn:microsoft.com/office/officeart/2018/2/layout/IconVerticalSolidList"/>
    <dgm:cxn modelId="{9D34ACA6-1BF3-4CFE-BB0F-4C86CB6CA37D}" type="presParOf" srcId="{4753938E-88DD-440A-9FCB-FA351B258201}" destId="{09BE19BE-C986-4E13-9E60-2557DADD38EA}" srcOrd="2" destOrd="0" presId="urn:microsoft.com/office/officeart/2018/2/layout/IconVerticalSolidList"/>
    <dgm:cxn modelId="{57C99293-2AC3-4C4C-B079-F00CCD6FBEBF}" type="presParOf" srcId="{09BE19BE-C986-4E13-9E60-2557DADD38EA}" destId="{74CB285C-F64D-453C-A4FA-46914F8B458B}" srcOrd="0" destOrd="0" presId="urn:microsoft.com/office/officeart/2018/2/layout/IconVerticalSolidList"/>
    <dgm:cxn modelId="{75428786-847E-4810-9020-49F2761936C3}" type="presParOf" srcId="{09BE19BE-C986-4E13-9E60-2557DADD38EA}" destId="{6A3D8DFA-4986-4EB3-A4B2-04850766FDF9}" srcOrd="1" destOrd="0" presId="urn:microsoft.com/office/officeart/2018/2/layout/IconVerticalSolidList"/>
    <dgm:cxn modelId="{3597F227-C450-45A2-815E-C9CBB4792269}" type="presParOf" srcId="{09BE19BE-C986-4E13-9E60-2557DADD38EA}" destId="{4168A644-9F07-4CAE-9660-7E7CB2F670EC}" srcOrd="2" destOrd="0" presId="urn:microsoft.com/office/officeart/2018/2/layout/IconVerticalSolidList"/>
    <dgm:cxn modelId="{E07530F2-6335-4742-8140-C4580D9245A2}" type="presParOf" srcId="{09BE19BE-C986-4E13-9E60-2557DADD38EA}" destId="{130EC62A-5276-476D-B686-C62852F8F8B8}" srcOrd="3" destOrd="0" presId="urn:microsoft.com/office/officeart/2018/2/layout/IconVerticalSolidList"/>
    <dgm:cxn modelId="{6968AB7E-5248-4ED2-8F7F-759D43E9E57E}" type="presParOf" srcId="{4753938E-88DD-440A-9FCB-FA351B258201}" destId="{4FF0144C-91D5-4FDF-8E9E-2409015C3087}" srcOrd="3" destOrd="0" presId="urn:microsoft.com/office/officeart/2018/2/layout/IconVerticalSolidList"/>
    <dgm:cxn modelId="{F3B31D26-3615-4375-875E-AAF63D0D5445}" type="presParOf" srcId="{4753938E-88DD-440A-9FCB-FA351B258201}" destId="{1D5D8502-A336-4186-93E3-CB5FD61FC430}" srcOrd="4" destOrd="0" presId="urn:microsoft.com/office/officeart/2018/2/layout/IconVerticalSolidList"/>
    <dgm:cxn modelId="{C2333E57-4B94-4B62-A94B-17C583136E64}" type="presParOf" srcId="{1D5D8502-A336-4186-93E3-CB5FD61FC430}" destId="{D5A4FA66-72FC-476B-8A6A-596E5C7D85D1}" srcOrd="0" destOrd="0" presId="urn:microsoft.com/office/officeart/2018/2/layout/IconVerticalSolidList"/>
    <dgm:cxn modelId="{E5963529-00B5-41B5-A737-0082DEC34E1C}" type="presParOf" srcId="{1D5D8502-A336-4186-93E3-CB5FD61FC430}" destId="{70439C92-B05B-4221-B915-6AEA6FB96C98}" srcOrd="1" destOrd="0" presId="urn:microsoft.com/office/officeart/2018/2/layout/IconVerticalSolidList"/>
    <dgm:cxn modelId="{6ED2F8F0-61BE-4966-AA70-C51047D8B720}" type="presParOf" srcId="{1D5D8502-A336-4186-93E3-CB5FD61FC430}" destId="{9727B1F1-CCE7-46E8-B3CA-CD796632AEA7}" srcOrd="2" destOrd="0" presId="urn:microsoft.com/office/officeart/2018/2/layout/IconVerticalSolidList"/>
    <dgm:cxn modelId="{288683F1-A6D4-4735-AAB5-7BE6F40D7550}" type="presParOf" srcId="{1D5D8502-A336-4186-93E3-CB5FD61FC430}" destId="{CF95A6A0-D90A-4DDD-871F-622F4EEE7B58}" srcOrd="3" destOrd="0" presId="urn:microsoft.com/office/officeart/2018/2/layout/IconVerticalSolidList"/>
    <dgm:cxn modelId="{FC34D096-54CB-4A0D-9DB8-CA105843261C}" type="presParOf" srcId="{4753938E-88DD-440A-9FCB-FA351B258201}" destId="{BE355C89-8CE1-4BE2-A5CF-6F39B537DB28}" srcOrd="5" destOrd="0" presId="urn:microsoft.com/office/officeart/2018/2/layout/IconVerticalSolidList"/>
    <dgm:cxn modelId="{E86BC661-25DC-46A0-B770-C91C708D1359}" type="presParOf" srcId="{4753938E-88DD-440A-9FCB-FA351B258201}" destId="{B2487343-F547-4D71-83AA-50BF641329DC}" srcOrd="6" destOrd="0" presId="urn:microsoft.com/office/officeart/2018/2/layout/IconVerticalSolidList"/>
    <dgm:cxn modelId="{7821576D-4EDF-473A-8DA2-584BFB1B81E3}" type="presParOf" srcId="{B2487343-F547-4D71-83AA-50BF641329DC}" destId="{CCBC2F95-A8C3-4840-84A4-03F29094FCEE}" srcOrd="0" destOrd="0" presId="urn:microsoft.com/office/officeart/2018/2/layout/IconVerticalSolidList"/>
    <dgm:cxn modelId="{7A7BC9B4-34E2-4745-B251-E98DC718DB6E}" type="presParOf" srcId="{B2487343-F547-4D71-83AA-50BF641329DC}" destId="{2B130FED-CEF2-4292-994B-753A360E930A}" srcOrd="1" destOrd="0" presId="urn:microsoft.com/office/officeart/2018/2/layout/IconVerticalSolidList"/>
    <dgm:cxn modelId="{5924AC11-D323-401A-A2EF-685C7EAD96DE}" type="presParOf" srcId="{B2487343-F547-4D71-83AA-50BF641329DC}" destId="{3BF6CD59-8D47-4174-B376-05CB67673CB6}" srcOrd="2" destOrd="0" presId="urn:microsoft.com/office/officeart/2018/2/layout/IconVerticalSolidList"/>
    <dgm:cxn modelId="{C9EF7155-BF32-464B-88DD-9BDEFDDD64DE}" type="presParOf" srcId="{B2487343-F547-4D71-83AA-50BF641329DC}" destId="{06F21344-41BF-4B7A-9537-226820720E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5B4A9-AF70-4232-8569-5148748E343D}">
      <dsp:nvSpPr>
        <dsp:cNvPr id="0" name=""/>
        <dsp:cNvSpPr/>
      </dsp:nvSpPr>
      <dsp:spPr>
        <a:xfrm>
          <a:off x="0" y="2390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21323-283A-4F59-9F7A-2498C2447C30}">
      <dsp:nvSpPr>
        <dsp:cNvPr id="0" name=""/>
        <dsp:cNvSpPr/>
      </dsp:nvSpPr>
      <dsp:spPr>
        <a:xfrm>
          <a:off x="366481" y="274979"/>
          <a:ext cx="666330" cy="6663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4B154-D31C-437E-89D1-E0FA9304DEB1}">
      <dsp:nvSpPr>
        <dsp:cNvPr id="0" name=""/>
        <dsp:cNvSpPr/>
      </dsp:nvSpPr>
      <dsp:spPr>
        <a:xfrm>
          <a:off x="1399293" y="2390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Helicoverpa armigera is one of the world’s worst crop pests, and recently invaded South America.</a:t>
          </a:r>
          <a:endParaRPr lang="en-US" sz="2000" kern="1200" dirty="0"/>
        </a:p>
      </dsp:txBody>
      <dsp:txXfrm>
        <a:off x="1399293" y="2390"/>
        <a:ext cx="5009444" cy="1211509"/>
      </dsp:txXfrm>
    </dsp:sp>
    <dsp:sp modelId="{74CB285C-F64D-453C-A4FA-46914F8B458B}">
      <dsp:nvSpPr>
        <dsp:cNvPr id="0" name=""/>
        <dsp:cNvSpPr/>
      </dsp:nvSpPr>
      <dsp:spPr>
        <a:xfrm>
          <a:off x="0" y="1516777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D8DFA-4986-4EB3-A4B2-04850766FDF9}">
      <dsp:nvSpPr>
        <dsp:cNvPr id="0" name=""/>
        <dsp:cNvSpPr/>
      </dsp:nvSpPr>
      <dsp:spPr>
        <a:xfrm>
          <a:off x="366481" y="1789366"/>
          <a:ext cx="666330" cy="6663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EC62A-5276-476D-B686-C62852F8F8B8}">
      <dsp:nvSpPr>
        <dsp:cNvPr id="0" name=""/>
        <dsp:cNvSpPr/>
      </dsp:nvSpPr>
      <dsp:spPr>
        <a:xfrm>
          <a:off x="1399293" y="1516777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Hybridised with Helicoverpa zea, spreading resistance genes</a:t>
          </a:r>
          <a:endParaRPr lang="en-US" sz="2000" kern="1200" dirty="0"/>
        </a:p>
      </dsp:txBody>
      <dsp:txXfrm>
        <a:off x="1399293" y="1516777"/>
        <a:ext cx="5009444" cy="1211509"/>
      </dsp:txXfrm>
    </dsp:sp>
    <dsp:sp modelId="{D5A4FA66-72FC-476B-8A6A-596E5C7D85D1}">
      <dsp:nvSpPr>
        <dsp:cNvPr id="0" name=""/>
        <dsp:cNvSpPr/>
      </dsp:nvSpPr>
      <dsp:spPr>
        <a:xfrm>
          <a:off x="0" y="3031163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39C92-B05B-4221-B915-6AEA6FB96C98}">
      <dsp:nvSpPr>
        <dsp:cNvPr id="0" name=""/>
        <dsp:cNvSpPr/>
      </dsp:nvSpPr>
      <dsp:spPr>
        <a:xfrm>
          <a:off x="366481" y="3303753"/>
          <a:ext cx="666330" cy="6663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5A6A0-D90A-4DDD-871F-622F4EEE7B58}">
      <dsp:nvSpPr>
        <dsp:cNvPr id="0" name=""/>
        <dsp:cNvSpPr/>
      </dsp:nvSpPr>
      <dsp:spPr>
        <a:xfrm>
          <a:off x="1399293" y="3031163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Difficult to distinguish – already a long genotyping process</a:t>
          </a:r>
          <a:endParaRPr lang="en-US" sz="2000" kern="1200" dirty="0"/>
        </a:p>
      </dsp:txBody>
      <dsp:txXfrm>
        <a:off x="1399293" y="3031163"/>
        <a:ext cx="5009444" cy="1211509"/>
      </dsp:txXfrm>
    </dsp:sp>
    <dsp:sp modelId="{CCBC2F95-A8C3-4840-84A4-03F29094FCEE}">
      <dsp:nvSpPr>
        <dsp:cNvPr id="0" name=""/>
        <dsp:cNvSpPr/>
      </dsp:nvSpPr>
      <dsp:spPr>
        <a:xfrm>
          <a:off x="0" y="4545550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30FED-CEF2-4292-994B-753A360E930A}">
      <dsp:nvSpPr>
        <dsp:cNvPr id="0" name=""/>
        <dsp:cNvSpPr/>
      </dsp:nvSpPr>
      <dsp:spPr>
        <a:xfrm>
          <a:off x="366481" y="4818139"/>
          <a:ext cx="666330" cy="6663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21344-41BF-4B7A-9537-226820720E5B}">
      <dsp:nvSpPr>
        <dsp:cNvPr id="0" name=""/>
        <dsp:cNvSpPr/>
      </dsp:nvSpPr>
      <dsp:spPr>
        <a:xfrm>
          <a:off x="1399293" y="4545550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Idea – create a machine learning model to distinguish species in the field using nothing but images of the moths’ wings</a:t>
          </a:r>
          <a:endParaRPr lang="en-US" sz="2000" kern="1200" dirty="0"/>
        </a:p>
      </dsp:txBody>
      <dsp:txXfrm>
        <a:off x="1399293" y="4545550"/>
        <a:ext cx="5009444" cy="1211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00C1B-8388-4A7B-BFB7-E95AEFCF2FF4}" type="datetimeFigureOut">
              <a:rPr lang="en-GB" smtClean="0"/>
              <a:t>09/10/2023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E653B-20A6-40E2-A40C-51440825843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155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2519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23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8796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934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083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8680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521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8751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4608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1125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956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688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8967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736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67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8585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056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667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9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8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0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144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92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834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3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6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56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10/9/2023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216776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attern of butterflies and leaves&#10;&#10;Description automatically generated">
            <a:extLst>
              <a:ext uri="{FF2B5EF4-FFF2-40B4-BE49-F238E27FC236}">
                <a16:creationId xmlns:a16="http://schemas.microsoft.com/office/drawing/2014/main" id="{E35301A4-49EE-BA2F-9DE8-AD8D6D9B2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5" r="1" b="21979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sp>
        <p:nvSpPr>
          <p:cNvPr id="76" name="Freeform: Shape 34">
            <a:extLst>
              <a:ext uri="{FF2B5EF4-FFF2-40B4-BE49-F238E27FC236}">
                <a16:creationId xmlns:a16="http://schemas.microsoft.com/office/drawing/2014/main" id="{EB95B01E-5851-431E-863B-0FAC6566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00"/>
            <a:ext cx="7266875" cy="6854400"/>
          </a:xfrm>
          <a:custGeom>
            <a:avLst/>
            <a:gdLst>
              <a:gd name="connsiteX0" fmla="*/ 3839675 w 7266875"/>
              <a:gd name="connsiteY0" fmla="*/ 0 h 6854400"/>
              <a:gd name="connsiteX1" fmla="*/ 7266875 w 7266875"/>
              <a:gd name="connsiteY1" fmla="*/ 3427200 h 6854400"/>
              <a:gd name="connsiteX2" fmla="*/ 3839675 w 7266875"/>
              <a:gd name="connsiteY2" fmla="*/ 6854400 h 6854400"/>
              <a:gd name="connsiteX3" fmla="*/ 3489264 w 7266875"/>
              <a:gd name="connsiteY3" fmla="*/ 6836706 h 6854400"/>
              <a:gd name="connsiteX4" fmla="*/ 3327588 w 7266875"/>
              <a:gd name="connsiteY4" fmla="*/ 6816161 h 6854400"/>
              <a:gd name="connsiteX5" fmla="*/ 3174464 w 7266875"/>
              <a:gd name="connsiteY5" fmla="*/ 6839531 h 6854400"/>
              <a:gd name="connsiteX6" fmla="*/ 2880000 w 7266875"/>
              <a:gd name="connsiteY6" fmla="*/ 6854400 h 6854400"/>
              <a:gd name="connsiteX7" fmla="*/ 0 w 7266875"/>
              <a:gd name="connsiteY7" fmla="*/ 3974400 h 6854400"/>
              <a:gd name="connsiteX8" fmla="*/ 226325 w 7266875"/>
              <a:gd name="connsiteY8" fmla="*/ 2853374 h 6854400"/>
              <a:gd name="connsiteX9" fmla="*/ 258015 w 7266875"/>
              <a:gd name="connsiteY9" fmla="*/ 2787590 h 6854400"/>
              <a:gd name="connsiteX10" fmla="*/ 224445 w 7266875"/>
              <a:gd name="connsiteY10" fmla="*/ 2657030 h 6854400"/>
              <a:gd name="connsiteX11" fmla="*/ 180561 w 7266875"/>
              <a:gd name="connsiteY11" fmla="*/ 2221714 h 6854400"/>
              <a:gd name="connsiteX12" fmla="*/ 2340561 w 7266875"/>
              <a:gd name="connsiteY12" fmla="*/ 61714 h 6854400"/>
              <a:gd name="connsiteX13" fmla="*/ 2828370 w 7266875"/>
              <a:gd name="connsiteY13" fmla="*/ 117025 h 6854400"/>
              <a:gd name="connsiteX14" fmla="*/ 2891183 w 7266875"/>
              <a:gd name="connsiteY14" fmla="*/ 134017 h 6854400"/>
              <a:gd name="connsiteX15" fmla="*/ 2983165 w 7266875"/>
              <a:gd name="connsiteY15" fmla="*/ 107897 h 6854400"/>
              <a:gd name="connsiteX16" fmla="*/ 3839675 w 7266875"/>
              <a:gd name="connsiteY16" fmla="*/ 0 h 68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66875" h="6854400">
                <a:moveTo>
                  <a:pt x="3839675" y="0"/>
                </a:moveTo>
                <a:cubicBezTo>
                  <a:pt x="5732465" y="0"/>
                  <a:pt x="7266875" y="1534410"/>
                  <a:pt x="7266875" y="3427200"/>
                </a:cubicBezTo>
                <a:cubicBezTo>
                  <a:pt x="7266875" y="5319990"/>
                  <a:pt x="5732465" y="6854400"/>
                  <a:pt x="3839675" y="6854400"/>
                </a:cubicBezTo>
                <a:cubicBezTo>
                  <a:pt x="3721376" y="6854400"/>
                  <a:pt x="3604476" y="6848406"/>
                  <a:pt x="3489264" y="6836706"/>
                </a:cubicBezTo>
                <a:lnTo>
                  <a:pt x="3327588" y="6816161"/>
                </a:lnTo>
                <a:lnTo>
                  <a:pt x="3174464" y="6839531"/>
                </a:lnTo>
                <a:cubicBezTo>
                  <a:pt x="3077646" y="6849363"/>
                  <a:pt x="2979412" y="6854400"/>
                  <a:pt x="2880000" y="6854400"/>
                </a:cubicBezTo>
                <a:cubicBezTo>
                  <a:pt x="1289420" y="6854400"/>
                  <a:pt x="0" y="5564980"/>
                  <a:pt x="0" y="3974400"/>
                </a:cubicBezTo>
                <a:cubicBezTo>
                  <a:pt x="0" y="3576755"/>
                  <a:pt x="80589" y="3197933"/>
                  <a:pt x="226325" y="2853374"/>
                </a:cubicBezTo>
                <a:lnTo>
                  <a:pt x="258015" y="2787590"/>
                </a:lnTo>
                <a:lnTo>
                  <a:pt x="224445" y="2657030"/>
                </a:lnTo>
                <a:cubicBezTo>
                  <a:pt x="195672" y="2516419"/>
                  <a:pt x="180561" y="2370831"/>
                  <a:pt x="180561" y="2221714"/>
                </a:cubicBezTo>
                <a:cubicBezTo>
                  <a:pt x="180561" y="1028779"/>
                  <a:pt x="1147626" y="61714"/>
                  <a:pt x="2340561" y="61714"/>
                </a:cubicBezTo>
                <a:cubicBezTo>
                  <a:pt x="2508318" y="61714"/>
                  <a:pt x="2671608" y="80838"/>
                  <a:pt x="2828370" y="117025"/>
                </a:cubicBezTo>
                <a:lnTo>
                  <a:pt x="2891183" y="134017"/>
                </a:lnTo>
                <a:lnTo>
                  <a:pt x="2983165" y="107897"/>
                </a:lnTo>
                <a:cubicBezTo>
                  <a:pt x="3256928" y="37461"/>
                  <a:pt x="3543927" y="0"/>
                  <a:pt x="3839675" y="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7" name="Group 36">
            <a:extLst>
              <a:ext uri="{FF2B5EF4-FFF2-40B4-BE49-F238E27FC236}">
                <a16:creationId xmlns:a16="http://schemas.microsoft.com/office/drawing/2014/main" id="{5F17E415-B31D-479C-85EC-3974EB6DE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4400"/>
            <a:chOff x="4925125" y="3600"/>
            <a:chExt cx="7266875" cy="6854400"/>
          </a:xfrm>
        </p:grpSpPr>
        <p:sp>
          <p:nvSpPr>
            <p:cNvPr id="78" name="Oval 37">
              <a:extLst>
                <a:ext uri="{FF2B5EF4-FFF2-40B4-BE49-F238E27FC236}">
                  <a16:creationId xmlns:a16="http://schemas.microsoft.com/office/drawing/2014/main" id="{10DD1D5F-3B52-4010-9875-7B2C81481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9A5E776-A0B7-4721-A7C0-6297BF15A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627A0E1-E162-49A8-AD35-2102FE5DA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053DAC-B1A3-3827-2A80-292BA8406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545125"/>
            <a:ext cx="5473700" cy="3352967"/>
          </a:xfrm>
        </p:spPr>
        <p:txBody>
          <a:bodyPr>
            <a:normAutofit/>
          </a:bodyPr>
          <a:lstStyle/>
          <a:p>
            <a:pPr algn="ctr"/>
            <a:r>
              <a:rPr lang="en-GB" sz="6000" dirty="0">
                <a:solidFill>
                  <a:srgbClr val="FFFFFF"/>
                </a:solidFill>
              </a:rPr>
              <a:t>Moths!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D85845-10C9-C137-4D84-2931195AA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8281" y="4054274"/>
            <a:ext cx="3563938" cy="1282901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Samuel Mashil</a:t>
            </a:r>
          </a:p>
        </p:txBody>
      </p:sp>
    </p:spTree>
    <p:extLst>
      <p:ext uri="{BB962C8B-B14F-4D97-AF65-F5344CB8AC3E}">
        <p14:creationId xmlns:p14="http://schemas.microsoft.com/office/powerpoint/2010/main" val="38132382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20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EE7B9-8E84-D024-B761-9A665416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122" y="680540"/>
            <a:ext cx="4554821" cy="1504769"/>
          </a:xfrm>
        </p:spPr>
        <p:txBody>
          <a:bodyPr anchor="t">
            <a:normAutofit/>
          </a:bodyPr>
          <a:lstStyle/>
          <a:p>
            <a:r>
              <a:rPr lang="en-GB" sz="5100" dirty="0"/>
              <a:t>Image-based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51270-F32F-9123-C192-9EE7154EA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870" y="2856312"/>
            <a:ext cx="4537073" cy="3168544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500" b="1" dirty="0"/>
              <a:t>Average Accuracy: 71.898% ± 2.146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500" dirty="0"/>
          </a:p>
          <a:p>
            <a:pPr>
              <a:lnSpc>
                <a:spcPct val="110000"/>
              </a:lnSpc>
            </a:pPr>
            <a:r>
              <a:rPr lang="en-GB" sz="1500" dirty="0"/>
              <a:t>Pretrained model (VGG16)</a:t>
            </a:r>
          </a:p>
          <a:p>
            <a:pPr>
              <a:lnSpc>
                <a:spcPct val="110000"/>
              </a:lnSpc>
            </a:pPr>
            <a:r>
              <a:rPr lang="en-GB" sz="1500" b="1" dirty="0"/>
              <a:t>Accuracy: 72.606%</a:t>
            </a:r>
          </a:p>
          <a:p>
            <a:pPr>
              <a:lnSpc>
                <a:spcPct val="110000"/>
              </a:lnSpc>
            </a:pPr>
            <a:endParaRPr lang="en-GB" sz="1500" dirty="0"/>
          </a:p>
          <a:p>
            <a:pPr>
              <a:lnSpc>
                <a:spcPct val="110000"/>
              </a:lnSpc>
            </a:pPr>
            <a:r>
              <a:rPr lang="en-GB" sz="1500" dirty="0"/>
              <a:t>Clearly less accurate than using the extracted features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20D8EB9-EB6F-628B-7AD5-76BEECB97D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6809440"/>
              </p:ext>
            </p:extLst>
          </p:nvPr>
        </p:nvGraphicFramePr>
        <p:xfrm>
          <a:off x="540000" y="540000"/>
          <a:ext cx="6049714" cy="5768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7BBCFAC-856A-5179-137A-DEE5A2FBAC3F}"/>
              </a:ext>
            </a:extLst>
          </p:cNvPr>
          <p:cNvSpPr txBox="1">
            <a:spLocks/>
          </p:cNvSpPr>
          <p:nvPr/>
        </p:nvSpPr>
        <p:spPr>
          <a:xfrm>
            <a:off x="7092677" y="2132316"/>
            <a:ext cx="4554821" cy="5171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Not so good</a:t>
            </a:r>
          </a:p>
        </p:txBody>
      </p:sp>
    </p:spTree>
    <p:extLst>
      <p:ext uri="{BB962C8B-B14F-4D97-AF65-F5344CB8AC3E}">
        <p14:creationId xmlns:p14="http://schemas.microsoft.com/office/powerpoint/2010/main" val="389329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7" name="Graphic 6" descr="Dataflows">
            <a:extLst>
              <a:ext uri="{FF2B5EF4-FFF2-40B4-BE49-F238E27FC236}">
                <a16:creationId xmlns:a16="http://schemas.microsoft.com/office/drawing/2014/main" id="{8059451B-FD95-0D6B-06EF-F5615C420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B3C60BFA-AF96-9EA5-231F-86B5C6ED6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Dropout</a:t>
            </a:r>
          </a:p>
          <a:p>
            <a:r>
              <a:rPr lang="en-GB" dirty="0"/>
              <a:t>Regularization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  <a:p>
            <a:r>
              <a:rPr lang="en-GB" dirty="0"/>
              <a:t>Gradient clipping</a:t>
            </a:r>
          </a:p>
        </p:txBody>
      </p:sp>
      <p:sp>
        <p:nvSpPr>
          <p:cNvPr id="8" name="Content Placeholder 2" hidden="1">
            <a:extLst>
              <a:ext uri="{FF2B5EF4-FFF2-40B4-BE49-F238E27FC236}">
                <a16:creationId xmlns:a16="http://schemas.microsoft.com/office/drawing/2014/main" id="{818A1D16-D0F3-6979-F1F2-F75CD514E78D}"/>
              </a:ext>
            </a:extLst>
          </p:cNvPr>
          <p:cNvSpPr txBox="1">
            <a:spLocks/>
          </p:cNvSpPr>
          <p:nvPr/>
        </p:nvSpPr>
        <p:spPr>
          <a:xfrm>
            <a:off x="7104062" y="341500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Early stopping</a:t>
            </a:r>
          </a:p>
        </p:txBody>
      </p:sp>
      <p:sp>
        <p:nvSpPr>
          <p:cNvPr id="9" name="Content Placeholder 2" hidden="1">
            <a:extLst>
              <a:ext uri="{FF2B5EF4-FFF2-40B4-BE49-F238E27FC236}">
                <a16:creationId xmlns:a16="http://schemas.microsoft.com/office/drawing/2014/main" id="{BC446236-1161-1F66-4E51-89F4643DAAF4}"/>
              </a:ext>
            </a:extLst>
          </p:cNvPr>
          <p:cNvSpPr txBox="1">
            <a:spLocks/>
          </p:cNvSpPr>
          <p:nvPr/>
        </p:nvSpPr>
        <p:spPr>
          <a:xfrm>
            <a:off x="7106604" y="388974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Dropout</a:t>
            </a:r>
          </a:p>
        </p:txBody>
      </p:sp>
      <p:sp>
        <p:nvSpPr>
          <p:cNvPr id="11" name="Content Placeholder 2" hidden="1">
            <a:extLst>
              <a:ext uri="{FF2B5EF4-FFF2-40B4-BE49-F238E27FC236}">
                <a16:creationId xmlns:a16="http://schemas.microsoft.com/office/drawing/2014/main" id="{9B484ABA-9E55-CA51-0828-7385B48B5CA7}"/>
              </a:ext>
            </a:extLst>
          </p:cNvPr>
          <p:cNvSpPr txBox="1">
            <a:spLocks/>
          </p:cNvSpPr>
          <p:nvPr/>
        </p:nvSpPr>
        <p:spPr>
          <a:xfrm>
            <a:off x="7105305" y="4359428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Regularization</a:t>
            </a:r>
          </a:p>
        </p:txBody>
      </p:sp>
      <p:sp>
        <p:nvSpPr>
          <p:cNvPr id="23" name="Content Placeholder 2" hidden="1">
            <a:extLst>
              <a:ext uri="{FF2B5EF4-FFF2-40B4-BE49-F238E27FC236}">
                <a16:creationId xmlns:a16="http://schemas.microsoft.com/office/drawing/2014/main" id="{3328DEEC-02F5-1552-7192-FB10FBBFE7F4}"/>
              </a:ext>
            </a:extLst>
          </p:cNvPr>
          <p:cNvSpPr txBox="1">
            <a:spLocks/>
          </p:cNvSpPr>
          <p:nvPr/>
        </p:nvSpPr>
        <p:spPr>
          <a:xfrm>
            <a:off x="7108003" y="3883453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Batch normalisation</a:t>
            </a:r>
          </a:p>
        </p:txBody>
      </p:sp>
      <p:sp>
        <p:nvSpPr>
          <p:cNvPr id="25" name="Content Placeholder 2" hidden="1">
            <a:extLst>
              <a:ext uri="{FF2B5EF4-FFF2-40B4-BE49-F238E27FC236}">
                <a16:creationId xmlns:a16="http://schemas.microsoft.com/office/drawing/2014/main" id="{3B7096FA-CD85-FB41-81EF-806103E21386}"/>
              </a:ext>
            </a:extLst>
          </p:cNvPr>
          <p:cNvSpPr txBox="1">
            <a:spLocks/>
          </p:cNvSpPr>
          <p:nvPr/>
        </p:nvSpPr>
        <p:spPr>
          <a:xfrm>
            <a:off x="7105979" y="436173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Different architectures</a:t>
            </a:r>
          </a:p>
        </p:txBody>
      </p:sp>
      <p:sp>
        <p:nvSpPr>
          <p:cNvPr id="26" name="Content Placeholder 2" hidden="1">
            <a:extLst>
              <a:ext uri="{FF2B5EF4-FFF2-40B4-BE49-F238E27FC236}">
                <a16:creationId xmlns:a16="http://schemas.microsoft.com/office/drawing/2014/main" id="{E78A031F-C145-8D3C-0B21-6328AD34C5DB}"/>
              </a:ext>
            </a:extLst>
          </p:cNvPr>
          <p:cNvSpPr txBox="1">
            <a:spLocks/>
          </p:cNvSpPr>
          <p:nvPr/>
        </p:nvSpPr>
        <p:spPr>
          <a:xfrm>
            <a:off x="7100123" y="576140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Gradient clipping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897677A-D144-13D2-CE4D-E73CB509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869590"/>
            <a:ext cx="4554821" cy="2186096"/>
          </a:xfrm>
        </p:spPr>
        <p:txBody>
          <a:bodyPr anchor="t">
            <a:normAutofit/>
          </a:bodyPr>
          <a:lstStyle/>
          <a:p>
            <a:r>
              <a:rPr lang="en-GB" dirty="0"/>
              <a:t>Refining the network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7C67DF-6D28-48D5-5417-071AFEE701D1}"/>
              </a:ext>
            </a:extLst>
          </p:cNvPr>
          <p:cNvSpPr txBox="1">
            <a:spLocks/>
          </p:cNvSpPr>
          <p:nvPr/>
        </p:nvSpPr>
        <p:spPr>
          <a:xfrm>
            <a:off x="7106298" y="2691480"/>
            <a:ext cx="4537073" cy="3361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9175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7" name="Graphic 6" descr="Dataflows">
            <a:extLst>
              <a:ext uri="{FF2B5EF4-FFF2-40B4-BE49-F238E27FC236}">
                <a16:creationId xmlns:a16="http://schemas.microsoft.com/office/drawing/2014/main" id="{8059451B-FD95-0D6B-06EF-F5615C420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B3C60BFA-AF96-9EA5-231F-86B5C6ED6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Dropout</a:t>
            </a:r>
          </a:p>
          <a:p>
            <a:r>
              <a:rPr lang="en-GB" dirty="0"/>
              <a:t>Regularization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  <a:p>
            <a:r>
              <a:rPr lang="en-GB" dirty="0"/>
              <a:t>Gradient clipping</a:t>
            </a:r>
          </a:p>
        </p:txBody>
      </p:sp>
      <p:sp>
        <p:nvSpPr>
          <p:cNvPr id="8" name="Content Placeholder 2" hidden="1">
            <a:extLst>
              <a:ext uri="{FF2B5EF4-FFF2-40B4-BE49-F238E27FC236}">
                <a16:creationId xmlns:a16="http://schemas.microsoft.com/office/drawing/2014/main" id="{818A1D16-D0F3-6979-F1F2-F75CD514E78D}"/>
              </a:ext>
            </a:extLst>
          </p:cNvPr>
          <p:cNvSpPr txBox="1">
            <a:spLocks/>
          </p:cNvSpPr>
          <p:nvPr/>
        </p:nvSpPr>
        <p:spPr>
          <a:xfrm>
            <a:off x="7104062" y="341500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Early stopping</a:t>
            </a:r>
          </a:p>
        </p:txBody>
      </p:sp>
      <p:sp>
        <p:nvSpPr>
          <p:cNvPr id="9" name="Content Placeholder 2" hidden="1">
            <a:extLst>
              <a:ext uri="{FF2B5EF4-FFF2-40B4-BE49-F238E27FC236}">
                <a16:creationId xmlns:a16="http://schemas.microsoft.com/office/drawing/2014/main" id="{BC446236-1161-1F66-4E51-89F4643DAAF4}"/>
              </a:ext>
            </a:extLst>
          </p:cNvPr>
          <p:cNvSpPr txBox="1">
            <a:spLocks/>
          </p:cNvSpPr>
          <p:nvPr/>
        </p:nvSpPr>
        <p:spPr>
          <a:xfrm>
            <a:off x="7106604" y="388974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Dropout</a:t>
            </a:r>
          </a:p>
        </p:txBody>
      </p:sp>
      <p:sp>
        <p:nvSpPr>
          <p:cNvPr id="11" name="Content Placeholder 2" hidden="1">
            <a:extLst>
              <a:ext uri="{FF2B5EF4-FFF2-40B4-BE49-F238E27FC236}">
                <a16:creationId xmlns:a16="http://schemas.microsoft.com/office/drawing/2014/main" id="{9B484ABA-9E55-CA51-0828-7385B48B5CA7}"/>
              </a:ext>
            </a:extLst>
          </p:cNvPr>
          <p:cNvSpPr txBox="1">
            <a:spLocks/>
          </p:cNvSpPr>
          <p:nvPr/>
        </p:nvSpPr>
        <p:spPr>
          <a:xfrm>
            <a:off x="7105305" y="4359428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Regularization</a:t>
            </a:r>
          </a:p>
        </p:txBody>
      </p:sp>
      <p:sp>
        <p:nvSpPr>
          <p:cNvPr id="23" name="Content Placeholder 2" hidden="1">
            <a:extLst>
              <a:ext uri="{FF2B5EF4-FFF2-40B4-BE49-F238E27FC236}">
                <a16:creationId xmlns:a16="http://schemas.microsoft.com/office/drawing/2014/main" id="{3328DEEC-02F5-1552-7192-FB10FBBFE7F4}"/>
              </a:ext>
            </a:extLst>
          </p:cNvPr>
          <p:cNvSpPr txBox="1">
            <a:spLocks/>
          </p:cNvSpPr>
          <p:nvPr/>
        </p:nvSpPr>
        <p:spPr>
          <a:xfrm>
            <a:off x="7108003" y="3883453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Batch normalisation</a:t>
            </a:r>
          </a:p>
        </p:txBody>
      </p:sp>
      <p:sp>
        <p:nvSpPr>
          <p:cNvPr id="25" name="Content Placeholder 2" hidden="1">
            <a:extLst>
              <a:ext uri="{FF2B5EF4-FFF2-40B4-BE49-F238E27FC236}">
                <a16:creationId xmlns:a16="http://schemas.microsoft.com/office/drawing/2014/main" id="{3B7096FA-CD85-FB41-81EF-806103E21386}"/>
              </a:ext>
            </a:extLst>
          </p:cNvPr>
          <p:cNvSpPr txBox="1">
            <a:spLocks/>
          </p:cNvSpPr>
          <p:nvPr/>
        </p:nvSpPr>
        <p:spPr>
          <a:xfrm>
            <a:off x="7105979" y="436173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Different architectures</a:t>
            </a:r>
          </a:p>
        </p:txBody>
      </p:sp>
      <p:sp>
        <p:nvSpPr>
          <p:cNvPr id="26" name="Content Placeholder 2" hidden="1">
            <a:extLst>
              <a:ext uri="{FF2B5EF4-FFF2-40B4-BE49-F238E27FC236}">
                <a16:creationId xmlns:a16="http://schemas.microsoft.com/office/drawing/2014/main" id="{E78A031F-C145-8D3C-0B21-6328AD34C5DB}"/>
              </a:ext>
            </a:extLst>
          </p:cNvPr>
          <p:cNvSpPr txBox="1">
            <a:spLocks/>
          </p:cNvSpPr>
          <p:nvPr/>
        </p:nvSpPr>
        <p:spPr>
          <a:xfrm>
            <a:off x="7100123" y="576140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Gradient clipping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897677A-D144-13D2-CE4D-E73CB509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869590"/>
            <a:ext cx="4554821" cy="2186096"/>
          </a:xfrm>
        </p:spPr>
        <p:txBody>
          <a:bodyPr anchor="t">
            <a:normAutofit/>
          </a:bodyPr>
          <a:lstStyle/>
          <a:p>
            <a:r>
              <a:rPr lang="en-GB" dirty="0"/>
              <a:t>Refining the network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7C67DF-6D28-48D5-5417-071AFEE701D1}"/>
              </a:ext>
            </a:extLst>
          </p:cNvPr>
          <p:cNvSpPr txBox="1">
            <a:spLocks/>
          </p:cNvSpPr>
          <p:nvPr/>
        </p:nvSpPr>
        <p:spPr>
          <a:xfrm>
            <a:off x="7106298" y="2691480"/>
            <a:ext cx="4537073" cy="3361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  <a:p>
            <a:endParaRPr lang="en-GB" dirty="0"/>
          </a:p>
          <a:p>
            <a:r>
              <a:rPr lang="en-GB" b="1" dirty="0"/>
              <a:t>Accuracy: 80.502% </a:t>
            </a:r>
            <a:r>
              <a:rPr lang="el-G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±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/>
              <a:t>2.051</a:t>
            </a:r>
          </a:p>
        </p:txBody>
      </p:sp>
    </p:spTree>
    <p:extLst>
      <p:ext uri="{BB962C8B-B14F-4D97-AF65-F5344CB8AC3E}">
        <p14:creationId xmlns:p14="http://schemas.microsoft.com/office/powerpoint/2010/main" val="410136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60CC98-8A3E-BF94-742C-968509612B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6456DE7-F7C0-6382-F689-B34DC6C8D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251410"/>
              </p:ext>
            </p:extLst>
          </p:nvPr>
        </p:nvGraphicFramePr>
        <p:xfrm>
          <a:off x="591564" y="544638"/>
          <a:ext cx="10860207" cy="5508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98697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3417-6EEF-472D-A518-87C7E96BC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484906"/>
            <a:ext cx="11101135" cy="1022582"/>
          </a:xfrm>
        </p:spPr>
        <p:txBody>
          <a:bodyPr/>
          <a:lstStyle/>
          <a:p>
            <a:r>
              <a:rPr lang="en-GB" dirty="0"/>
              <a:t>Most relevant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AD433-06A8-702E-7203-13B67E936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66754"/>
            <a:ext cx="11101136" cy="4722473"/>
          </a:xfrm>
        </p:spPr>
        <p:txBody>
          <a:bodyPr>
            <a:normAutofit/>
          </a:bodyPr>
          <a:lstStyle/>
          <a:p>
            <a:r>
              <a:rPr lang="en-GB" dirty="0"/>
              <a:t>Colour – specifically ventral (front side) colour</a:t>
            </a:r>
          </a:p>
          <a:p>
            <a:pPr lvl="1"/>
            <a:r>
              <a:rPr lang="en-GB" dirty="0"/>
              <a:t>More green and blue suggests zea</a:t>
            </a:r>
          </a:p>
          <a:p>
            <a:pPr lvl="1"/>
            <a:r>
              <a:rPr lang="en-GB" dirty="0"/>
              <a:t>More red suggests </a:t>
            </a:r>
            <a:r>
              <a:rPr lang="en-GB" dirty="0" err="1"/>
              <a:t>armigera</a:t>
            </a:r>
            <a:endParaRPr lang="en-GB" dirty="0"/>
          </a:p>
          <a:p>
            <a:pPr>
              <a:lnSpc>
                <a:spcPct val="210000"/>
              </a:lnSpc>
            </a:pPr>
            <a:r>
              <a:rPr lang="en-GB" dirty="0" err="1"/>
              <a:t>Feret</a:t>
            </a:r>
            <a:r>
              <a:rPr lang="en-GB" dirty="0"/>
              <a:t> and minimum feret diameters</a:t>
            </a:r>
          </a:p>
          <a:p>
            <a:pPr lvl="1"/>
            <a:r>
              <a:rPr lang="en-GB" dirty="0"/>
              <a:t>Higher feret diameter suggests zea</a:t>
            </a:r>
          </a:p>
          <a:p>
            <a:pPr lvl="1"/>
            <a:r>
              <a:rPr lang="en-GB" dirty="0"/>
              <a:t>Higher minimum feret diameter suggests </a:t>
            </a:r>
            <a:r>
              <a:rPr lang="en-GB" dirty="0" err="1"/>
              <a:t>armigera</a:t>
            </a:r>
            <a:endParaRPr lang="en-GB" dirty="0"/>
          </a:p>
          <a:p>
            <a:pPr>
              <a:lnSpc>
                <a:spcPct val="200000"/>
              </a:lnSpc>
            </a:pPr>
            <a:r>
              <a:rPr lang="en-GB" dirty="0"/>
              <a:t>Area</a:t>
            </a:r>
          </a:p>
          <a:p>
            <a:pPr lvl="1"/>
            <a:r>
              <a:rPr lang="en-GB" dirty="0"/>
              <a:t>Larger area suggests </a:t>
            </a:r>
            <a:r>
              <a:rPr lang="en-GB" dirty="0" err="1"/>
              <a:t>zea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525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10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8" name="Group 12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24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29DE2-6E2C-AAA6-FDB2-18848696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338027"/>
            <a:ext cx="4500561" cy="2181946"/>
          </a:xfrm>
        </p:spPr>
        <p:txBody>
          <a:bodyPr anchor="ctr"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GB" dirty="0"/>
              <a:t>Class Imbalance</a:t>
            </a:r>
            <a:br>
              <a:rPr lang="en-GB" dirty="0"/>
            </a:br>
            <a:r>
              <a:rPr lang="en-GB" sz="3100" dirty="0"/>
              <a:t>Over 72% armigera!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2904C40-D82A-4F3B-58F2-0559A6C204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349152"/>
              </p:ext>
            </p:extLst>
          </p:nvPr>
        </p:nvGraphicFramePr>
        <p:xfrm>
          <a:off x="5232400" y="687019"/>
          <a:ext cx="6408738" cy="5759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4880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0207-BB66-C180-154F-06C4689E6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727200"/>
            <a:ext cx="11101135" cy="1006122"/>
          </a:xfrm>
        </p:spPr>
        <p:txBody>
          <a:bodyPr/>
          <a:lstStyle/>
          <a:p>
            <a:r>
              <a:rPr lang="en-GB" dirty="0"/>
              <a:t>Baselines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3ACCD-86CC-CFF4-D98C-48BA8FEA86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000" y="2912710"/>
                <a:ext cx="11101136" cy="2359202"/>
              </a:xfrm>
            </p:spPr>
            <p:txBody>
              <a:bodyPr/>
              <a:lstStyle/>
              <a:p>
                <a:r>
                  <a:rPr lang="en-GB" dirty="0"/>
                  <a:t>Zero Weight Baseline – always predicting the majority class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72.6%</m:t>
                    </m:r>
                  </m:oMath>
                </a14:m>
                <a:r>
                  <a:rPr lang="en-GB" dirty="0"/>
                  <a:t> accuracy</a:t>
                </a:r>
              </a:p>
              <a:p>
                <a:endParaRPr lang="en-GB" dirty="0"/>
              </a:p>
              <a:p>
                <a:r>
                  <a:rPr lang="en-GB" dirty="0"/>
                  <a:t>Random Rate Baseline – guessing randomly, but weighted according to class balance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0.7256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0.1403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0.1340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= 0.5642189782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56.4%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3ACCD-86CC-CFF4-D98C-48BA8FEA86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000" y="2912710"/>
                <a:ext cx="11101136" cy="2359202"/>
              </a:xfrm>
              <a:blipFill>
                <a:blip r:embed="rId3"/>
                <a:stretch>
                  <a:fillRect l="-3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28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4AD3-D992-469E-844D-F48CFCD7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755648"/>
            <a:ext cx="11101135" cy="977900"/>
          </a:xfrm>
        </p:spPr>
        <p:txBody>
          <a:bodyPr/>
          <a:lstStyle/>
          <a:p>
            <a:r>
              <a:rPr lang="en-GB" dirty="0"/>
              <a:t>Balancing the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7620D-CBB1-C233-1781-163E0AE5D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912935"/>
            <a:ext cx="11101136" cy="2207705"/>
          </a:xfrm>
        </p:spPr>
        <p:txBody>
          <a:bodyPr/>
          <a:lstStyle/>
          <a:p>
            <a:r>
              <a:rPr lang="en-GB" dirty="0"/>
              <a:t>Over-sampling or under-sampling: both give similar results</a:t>
            </a:r>
          </a:p>
          <a:p>
            <a:r>
              <a:rPr lang="en-GB" b="1" dirty="0"/>
              <a:t>Accuracy: 65.31% ± 6.91</a:t>
            </a:r>
          </a:p>
          <a:p>
            <a:endParaRPr lang="en-GB" dirty="0"/>
          </a:p>
          <a:p>
            <a:r>
              <a:rPr lang="en-GB" dirty="0"/>
              <a:t>Baseline in this case would be around 33%, so performance is much better.</a:t>
            </a:r>
          </a:p>
        </p:txBody>
      </p:sp>
    </p:spTree>
    <p:extLst>
      <p:ext uri="{BB962C8B-B14F-4D97-AF65-F5344CB8AC3E}">
        <p14:creationId xmlns:p14="http://schemas.microsoft.com/office/powerpoint/2010/main" val="403966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45B4-A9C5-65C4-BCE2-8720ED357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970748"/>
          </a:xfrm>
        </p:spPr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66979-8992-AB08-A126-775CE183A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779105"/>
            <a:ext cx="11101136" cy="4529620"/>
          </a:xfrm>
        </p:spPr>
        <p:txBody>
          <a:bodyPr/>
          <a:lstStyle/>
          <a:p>
            <a:r>
              <a:rPr lang="en-GB" dirty="0"/>
              <a:t>Machine learning works!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Whilst not perfect, the final model still performs its role as an aid to farmers in the field</a:t>
            </a:r>
          </a:p>
          <a:p>
            <a:r>
              <a:rPr lang="en-GB" dirty="0"/>
              <a:t>Could be improved with more data or further refinement</a:t>
            </a:r>
          </a:p>
          <a:p>
            <a:endParaRPr lang="en-GB" dirty="0"/>
          </a:p>
          <a:p>
            <a:r>
              <a:rPr lang="en-GB" dirty="0"/>
              <a:t>Future ideas:</a:t>
            </a:r>
          </a:p>
          <a:p>
            <a:pPr lvl="1"/>
            <a:r>
              <a:rPr lang="en-GB" dirty="0"/>
              <a:t>Explore models deeper – how each feature individually affects each models</a:t>
            </a:r>
          </a:p>
          <a:p>
            <a:pPr lvl="1"/>
            <a:r>
              <a:rPr lang="en-GB" dirty="0"/>
              <a:t>How these effects differ across wings/samples</a:t>
            </a:r>
          </a:p>
          <a:p>
            <a:pPr lvl="1"/>
            <a:r>
              <a:rPr lang="en-GB" dirty="0"/>
              <a:t>Finetuning models accordingly to better fit each wing specifically</a:t>
            </a:r>
          </a:p>
        </p:txBody>
      </p:sp>
    </p:spTree>
    <p:extLst>
      <p:ext uri="{BB962C8B-B14F-4D97-AF65-F5344CB8AC3E}">
        <p14:creationId xmlns:p14="http://schemas.microsoft.com/office/powerpoint/2010/main" val="2643934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57" name="Rectangle 5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58" name="Oval 6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70" name="Oval 6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2" name="Rectangle 6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6" name="Rectangle 6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88" name="Rectangle 6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89" name="Rectangle 6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90" name="Rectangle 7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98CCC-449C-8332-AB6F-D9BF6692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5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Background</a:t>
            </a:r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B4840423-F3CC-BC13-F671-11B3770F23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531739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6221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3C221323-283A-4F59-9F7A-2498C2447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graphicEl>
                                              <a:dgm id="{3C221323-283A-4F59-9F7A-2498C2447C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1B95B4A9-AF70-4232-8569-5148748E34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>
                                            <p:graphicEl>
                                              <a:dgm id="{1B95B4A9-AF70-4232-8569-5148748E34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9184B154-D31C-437E-89D1-E0FA9304DE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>
                                            <p:graphicEl>
                                              <a:dgm id="{9184B154-D31C-437E-89D1-E0FA9304DE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6A3D8DFA-4986-4EB3-A4B2-04850766FD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>
                                            <p:graphicEl>
                                              <a:dgm id="{6A3D8DFA-4986-4EB3-A4B2-04850766FD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74CB285C-F64D-453C-A4FA-46914F8B4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>
                                            <p:graphicEl>
                                              <a:dgm id="{74CB285C-F64D-453C-A4FA-46914F8B4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130EC62A-5276-476D-B686-C62852F8F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>
                                            <p:graphicEl>
                                              <a:dgm id="{130EC62A-5276-476D-B686-C62852F8F8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70439C92-B05B-4221-B915-6AEA6FB96C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>
                                            <p:graphicEl>
                                              <a:dgm id="{70439C92-B05B-4221-B915-6AEA6FB96C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D5A4FA66-72FC-476B-8A6A-596E5C7D85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>
                                            <p:graphicEl>
                                              <a:dgm id="{D5A4FA66-72FC-476B-8A6A-596E5C7D85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CF95A6A0-D90A-4DDD-871F-622F4EEE7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>
                                            <p:graphicEl>
                                              <a:dgm id="{CF95A6A0-D90A-4DDD-871F-622F4EEE7B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2B130FED-CEF2-4292-994B-753A360E93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>
                                            <p:graphicEl>
                                              <a:dgm id="{2B130FED-CEF2-4292-994B-753A360E93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CCBC2F95-A8C3-4840-84A4-03F29094FC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>
                                            <p:graphicEl>
                                              <a:dgm id="{CCBC2F95-A8C3-4840-84A4-03F29094FC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06F21344-41BF-4B7A-9537-226820720E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>
                                            <p:graphicEl>
                                              <a:dgm id="{06F21344-41BF-4B7A-9537-226820720E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4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measuring tape and a small scale&#10;&#10;Description automatically generated with medium confidence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5852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FEB930-482F-763B-90A6-1DF28F74D9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t="17549" r="24946" b="57892"/>
          <a:stretch/>
        </p:blipFill>
        <p:spPr>
          <a:xfrm>
            <a:off x="4278899" y="2217600"/>
            <a:ext cx="3634201" cy="242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A6D80E-24B4-50BE-3742-9B631B3F4E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23407" r="25866" b="3226"/>
          <a:stretch/>
        </p:blipFill>
        <p:spPr>
          <a:xfrm>
            <a:off x="8157789" y="2217600"/>
            <a:ext cx="3634201" cy="2422800"/>
          </a:xfrm>
          <a:prstGeom prst="rect">
            <a:avLst/>
          </a:prstGeom>
        </p:spPr>
      </p:pic>
      <p:pic>
        <p:nvPicPr>
          <p:cNvPr id="8" name="Content Placeholder 4" descr="A measuring tape and a small scale&#10;&#10;Description automatically generated with medium confidence">
            <a:extLst>
              <a:ext uri="{FF2B5EF4-FFF2-40B4-BE49-F238E27FC236}">
                <a16:creationId xmlns:a16="http://schemas.microsoft.com/office/drawing/2014/main" id="{DE683262-D42E-22C7-9DF8-3678FA6BF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2"/>
          <a:stretch/>
        </p:blipFill>
        <p:spPr>
          <a:xfrm>
            <a:off x="400010" y="2217600"/>
            <a:ext cx="3623431" cy="24228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312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D8844F-1814-F2E8-9999-E19163A3A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833015"/>
            <a:ext cx="519396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Extracted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25224-FEC5-5E9A-57B4-D157B38C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GB" dirty="0"/>
              <a:t>Area</a:t>
            </a:r>
          </a:p>
          <a:p>
            <a:r>
              <a:rPr lang="en-GB" dirty="0"/>
              <a:t>Major/minor axes lengths</a:t>
            </a:r>
          </a:p>
          <a:p>
            <a:r>
              <a:rPr lang="en-GB" dirty="0"/>
              <a:t>Circularity</a:t>
            </a:r>
          </a:p>
          <a:p>
            <a:r>
              <a:rPr lang="en-GB" dirty="0"/>
              <a:t>Feret and minimum feret</a:t>
            </a:r>
          </a:p>
          <a:p>
            <a:r>
              <a:rPr lang="en-GB" dirty="0"/>
              <a:t>Aspect Ratio</a:t>
            </a:r>
          </a:p>
          <a:p>
            <a:r>
              <a:rPr lang="en-GB" dirty="0"/>
              <a:t>Shape</a:t>
            </a:r>
          </a:p>
          <a:p>
            <a:r>
              <a:rPr lang="en-GB" dirty="0"/>
              <a:t>Colours</a:t>
            </a:r>
          </a:p>
        </p:txBody>
      </p:sp>
    </p:spTree>
    <p:extLst>
      <p:ext uri="{BB962C8B-B14F-4D97-AF65-F5344CB8AC3E}">
        <p14:creationId xmlns:p14="http://schemas.microsoft.com/office/powerpoint/2010/main" val="8513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7D466-A046-1870-03DC-4EEF1B36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2078862"/>
            <a:ext cx="4554821" cy="1831775"/>
          </a:xfrm>
        </p:spPr>
        <p:txBody>
          <a:bodyPr anchor="t">
            <a:normAutofit/>
          </a:bodyPr>
          <a:lstStyle/>
          <a:p>
            <a:r>
              <a:rPr lang="en-GB" dirty="0"/>
              <a:t>Simple Algorithms</a:t>
            </a:r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C535776E-0113-F2EA-357A-AAF92D980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BD60E-FD9C-8696-0406-525404868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314" y="3873854"/>
            <a:ext cx="4537073" cy="936625"/>
          </a:xfrm>
        </p:spPr>
        <p:txBody>
          <a:bodyPr anchor="t">
            <a:normAutofit/>
          </a:bodyPr>
          <a:lstStyle/>
          <a:p>
            <a:r>
              <a:rPr lang="en-GB" dirty="0"/>
              <a:t>Logistic Regression</a:t>
            </a:r>
          </a:p>
          <a:p>
            <a:r>
              <a:rPr lang="en-GB" dirty="0"/>
              <a:t>Linear Discriminant Analysis (LDA)</a:t>
            </a:r>
          </a:p>
        </p:txBody>
      </p:sp>
    </p:spTree>
    <p:extLst>
      <p:ext uri="{BB962C8B-B14F-4D97-AF65-F5344CB8AC3E}">
        <p14:creationId xmlns:p14="http://schemas.microsoft.com/office/powerpoint/2010/main" val="1297686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B5E2A6CE-6CB3-A825-7A4A-B005BF158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A826D1-EE35-1DA6-709D-D45642E356D8}"/>
              </a:ext>
            </a:extLst>
          </p:cNvPr>
          <p:cNvSpPr txBox="1">
            <a:spLocks/>
          </p:cNvSpPr>
          <p:nvPr/>
        </p:nvSpPr>
        <p:spPr>
          <a:xfrm>
            <a:off x="7086315" y="1495314"/>
            <a:ext cx="4554821" cy="1831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Simple Algorithms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490432D-9905-1B63-414D-EC29F9DAC7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6314" y="3290306"/>
                <a:ext cx="4537073" cy="225312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lvl1pPr marL="270000" indent="-2700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2700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2700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40000" indent="-2700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00000" indent="-2700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Logistic Regression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00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0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GB" sz="3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300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300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3000" i="1" smtClean="0"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dirty="0"/>
              </a:p>
              <a:p>
                <a:r>
                  <a:rPr lang="en-GB" dirty="0"/>
                  <a:t>Linear Discriminant Analysis (LDA)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490432D-9905-1B63-414D-EC29F9DAC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314" y="3290306"/>
                <a:ext cx="4537073" cy="2253121"/>
              </a:xfrm>
              <a:prstGeom prst="rect">
                <a:avLst/>
              </a:prstGeom>
              <a:blipFill>
                <a:blip r:embed="rId4"/>
                <a:stretch>
                  <a:fillRect l="-671" b="-40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491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0684-17AF-FA29-E41F-5E624D55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32068"/>
            <a:ext cx="11101135" cy="936375"/>
          </a:xfrm>
        </p:spPr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69313-2A5D-B6D7-A5FD-F0853C546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3728629"/>
            <a:ext cx="11101136" cy="1014821"/>
          </a:xfrm>
        </p:spPr>
        <p:txBody>
          <a:bodyPr>
            <a:normAutofit/>
          </a:bodyPr>
          <a:lstStyle/>
          <a:p>
            <a:r>
              <a:rPr lang="en-GB" dirty="0"/>
              <a:t>Logistic Regression: </a:t>
            </a:r>
            <a:r>
              <a:rPr lang="en-GB" b="1" dirty="0"/>
              <a:t>76.94%</a:t>
            </a:r>
            <a:r>
              <a:rPr lang="en-GB" dirty="0"/>
              <a:t> </a:t>
            </a:r>
            <a:r>
              <a:rPr lang="en-GB" dirty="0">
                <a:effectLst/>
              </a:rPr>
              <a:t>± </a:t>
            </a:r>
            <a:r>
              <a:rPr lang="en-GB" dirty="0"/>
              <a:t>2.92</a:t>
            </a:r>
          </a:p>
          <a:p>
            <a:r>
              <a:rPr lang="en-GB" dirty="0"/>
              <a:t>LDA: </a:t>
            </a:r>
            <a:r>
              <a:rPr lang="en-GB" b="1" dirty="0"/>
              <a:t>77.82%</a:t>
            </a:r>
            <a:r>
              <a:rPr lang="en-GB" dirty="0"/>
              <a:t> </a:t>
            </a:r>
            <a:r>
              <a:rPr lang="en-GB" dirty="0">
                <a:effectLst/>
              </a:rPr>
              <a:t>± </a:t>
            </a:r>
            <a:r>
              <a:rPr lang="en-GB" dirty="0"/>
              <a:t>1.37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6EB1C5-0F56-1C25-C720-B71456E19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0389998"/>
              </p:ext>
            </p:extLst>
          </p:nvPr>
        </p:nvGraphicFramePr>
        <p:xfrm>
          <a:off x="6090566" y="719666"/>
          <a:ext cx="58388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7E6F9AC-ADC9-B922-ED0C-56DF37001E7F}"/>
              </a:ext>
            </a:extLst>
          </p:cNvPr>
          <p:cNvSpPr txBox="1">
            <a:spLocks/>
          </p:cNvSpPr>
          <p:nvPr/>
        </p:nvSpPr>
        <p:spPr>
          <a:xfrm>
            <a:off x="550865" y="2999373"/>
            <a:ext cx="11101135" cy="936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LDA works best</a:t>
            </a:r>
          </a:p>
        </p:txBody>
      </p:sp>
    </p:spTree>
    <p:extLst>
      <p:ext uri="{BB962C8B-B14F-4D97-AF65-F5344CB8AC3E}">
        <p14:creationId xmlns:p14="http://schemas.microsoft.com/office/powerpoint/2010/main" val="56418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5D3A6-3323-6030-C924-FAFE2668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136400"/>
            <a:ext cx="4500561" cy="2181946"/>
          </a:xfrm>
        </p:spPr>
        <p:txBody>
          <a:bodyPr anchor="b">
            <a:normAutofit/>
          </a:bodyPr>
          <a:lstStyle/>
          <a:p>
            <a:r>
              <a:rPr lang="en-GB" sz="5100" dirty="0"/>
              <a:t>Moving onto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09CCC-9E03-2B27-9C5E-15CFDB947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40114"/>
            <a:ext cx="4500562" cy="3112860"/>
          </a:xfrm>
        </p:spPr>
        <p:txBody>
          <a:bodyPr anchor="t">
            <a:normAutofit/>
          </a:bodyPr>
          <a:lstStyle/>
          <a:p>
            <a:r>
              <a:rPr lang="en-GB" dirty="0"/>
              <a:t>Initially using the same previously-determined extracted features</a:t>
            </a:r>
          </a:p>
          <a:p>
            <a:r>
              <a:rPr lang="en-GB" dirty="0"/>
              <a:t>Best architecture seemed to be a single hidden layer with 10 nodes</a:t>
            </a:r>
          </a:p>
          <a:p>
            <a:endParaRPr lang="en-GB" dirty="0"/>
          </a:p>
          <a:p>
            <a:r>
              <a:rPr lang="en-GB" dirty="0"/>
              <a:t>Accuracy: </a:t>
            </a:r>
            <a:r>
              <a:rPr lang="en-GB" b="1" dirty="0"/>
              <a:t>76.43%</a:t>
            </a:r>
            <a:r>
              <a:rPr lang="en-GB" dirty="0"/>
              <a:t> ± 2.31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F2352E-B504-3259-A2C0-6B24B428DA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924" r="27924"/>
          <a:stretch/>
        </p:blipFill>
        <p:spPr>
          <a:xfrm>
            <a:off x="5524036" y="394537"/>
            <a:ext cx="5416600" cy="605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1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lowVTI">
  <a:themeElements>
    <a:clrScheme name="AnalogousFromLightSeedLeftStep">
      <a:dk1>
        <a:srgbClr val="000000"/>
      </a:dk1>
      <a:lt1>
        <a:srgbClr val="FFFFFF"/>
      </a:lt1>
      <a:dk2>
        <a:srgbClr val="223C29"/>
      </a:dk2>
      <a:lt2>
        <a:srgbClr val="E8E5E2"/>
      </a:lt2>
      <a:accent1>
        <a:srgbClr val="8AA4C0"/>
      </a:accent1>
      <a:accent2>
        <a:srgbClr val="78AAB0"/>
      </a:accent2>
      <a:accent3>
        <a:srgbClr val="81AA9D"/>
      </a:accent3>
      <a:accent4>
        <a:srgbClr val="77AF86"/>
      </a:accent4>
      <a:accent5>
        <a:srgbClr val="87AB81"/>
      </a:accent5>
      <a:accent6>
        <a:srgbClr val="92A973"/>
      </a:accent6>
      <a:hlink>
        <a:srgbClr val="9B7E5E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6F1029678C7949B28A1ABF6B22AFDA" ma:contentTypeVersion="14" ma:contentTypeDescription="Create a new document." ma:contentTypeScope="" ma:versionID="9013295f215e84a412a769f62c6f6533">
  <xsd:schema xmlns:xsd="http://www.w3.org/2001/XMLSchema" xmlns:xs="http://www.w3.org/2001/XMLSchema" xmlns:p="http://schemas.microsoft.com/office/2006/metadata/properties" xmlns:ns3="0a5b3728-41a5-4ff5-a8f9-2d0ef7140c55" xmlns:ns4="8507879f-a79c-480b-ad29-f580801a6aad" targetNamespace="http://schemas.microsoft.com/office/2006/metadata/properties" ma:root="true" ma:fieldsID="4b8fd14254e9f4514d2ca86024f3241c" ns3:_="" ns4:_="">
    <xsd:import namespace="0a5b3728-41a5-4ff5-a8f9-2d0ef7140c55"/>
    <xsd:import namespace="8507879f-a79c-480b-ad29-f580801a6aa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_activity" minOccurs="0"/>
                <xsd:element ref="ns4:MediaLengthInSeconds" minOccurs="0"/>
                <xsd:element ref="ns4:MediaServiceObjectDetectorVersion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b3728-41a5-4ff5-a8f9-2d0ef7140c5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07879f-a79c-480b-ad29-f580801a6a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507879f-a79c-480b-ad29-f580801a6aad" xsi:nil="true"/>
  </documentManagement>
</p:properties>
</file>

<file path=customXml/itemProps1.xml><?xml version="1.0" encoding="utf-8"?>
<ds:datastoreItem xmlns:ds="http://schemas.openxmlformats.org/officeDocument/2006/customXml" ds:itemID="{7CDEA65F-35A3-498F-AF66-F94D58FF8C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5b3728-41a5-4ff5-a8f9-2d0ef7140c55"/>
    <ds:schemaRef ds:uri="8507879f-a79c-480b-ad29-f580801a6a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0FB37B-20FD-4A5D-BA88-2264D0EAA6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4BB29C-36B3-49C7-8FDD-C51BAE0EECC6}">
  <ds:schemaRefs>
    <ds:schemaRef ds:uri="8507879f-a79c-480b-ad29-f580801a6aad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0a5b3728-41a5-4ff5-a8f9-2d0ef7140c5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463</Words>
  <Application>Microsoft Office PowerPoint</Application>
  <PresentationFormat>Widescreen</PresentationFormat>
  <Paragraphs>133</Paragraphs>
  <Slides>18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Avenir Next LT Pro</vt:lpstr>
      <vt:lpstr>Bell MT</vt:lpstr>
      <vt:lpstr>Calibri</vt:lpstr>
      <vt:lpstr>Cambria Math</vt:lpstr>
      <vt:lpstr>Segoe UI</vt:lpstr>
      <vt:lpstr>GlowVTI</vt:lpstr>
      <vt:lpstr>Moths!</vt:lpstr>
      <vt:lpstr>Background</vt:lpstr>
      <vt:lpstr>PowerPoint Presentation</vt:lpstr>
      <vt:lpstr>PowerPoint Presentation</vt:lpstr>
      <vt:lpstr>Extracted Features</vt:lpstr>
      <vt:lpstr>Simple Algorithms</vt:lpstr>
      <vt:lpstr>PowerPoint Presentation</vt:lpstr>
      <vt:lpstr>Findings</vt:lpstr>
      <vt:lpstr>Moving onto neural networks</vt:lpstr>
      <vt:lpstr>Image-based neural network</vt:lpstr>
      <vt:lpstr>Refining the network</vt:lpstr>
      <vt:lpstr>Refining the network</vt:lpstr>
      <vt:lpstr>PowerPoint Presentation</vt:lpstr>
      <vt:lpstr>Most relevant features</vt:lpstr>
      <vt:lpstr>Class Imbalance Over 72% armigera!</vt:lpstr>
      <vt:lpstr>Baselines</vt:lpstr>
      <vt:lpstr>Balancing the Classes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Moths!</dc:title>
  <dc:creator>Samuel Mashil</dc:creator>
  <cp:lastModifiedBy>Samuel Mashil</cp:lastModifiedBy>
  <cp:revision>21</cp:revision>
  <dcterms:created xsi:type="dcterms:W3CDTF">2023-08-09T11:54:56Z</dcterms:created>
  <dcterms:modified xsi:type="dcterms:W3CDTF">2023-10-09T12:02:33Z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0x0101005A6F1029678C7949B28A1ABF6B22AFDA</vt:lpwstr>
  </property>
</Properties>
</file>